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2" r:id="rId4"/>
    <p:sldMasterId id="214748368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Lst>
  <p:sldSz cy="5143500" cx="9144000"/>
  <p:notesSz cx="6858000" cy="9144000"/>
  <p:embeddedFontLst>
    <p:embeddedFont>
      <p:font typeface="Roboto"/>
      <p:regular r:id="rId22"/>
      <p:bold r:id="rId23"/>
      <p:italic r:id="rId24"/>
      <p:boldItalic r:id="rId25"/>
    </p:embeddedFont>
    <p:embeddedFont>
      <p:font typeface="Open Sans SemiBold"/>
      <p:regular r:id="rId26"/>
      <p:bold r:id="rId27"/>
      <p:italic r:id="rId28"/>
      <p:boldItalic r:id="rId29"/>
    </p:embeddedFont>
    <p:embeddedFont>
      <p:font typeface="Lexend Deca"/>
      <p:regular r:id="rId30"/>
      <p:bold r:id="rId31"/>
    </p:embeddedFont>
    <p:embeddedFont>
      <p:font typeface="Open Sans"/>
      <p:regular r:id="rId32"/>
      <p:bold r:id="rId33"/>
      <p:italic r:id="rId34"/>
      <p:boldItalic r:id="rId3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font" Target="fonts/Roboto-regular.fntdata"/><Relationship Id="rId21" Type="http://schemas.openxmlformats.org/officeDocument/2006/relationships/slide" Target="slides/slide15.xml"/><Relationship Id="rId24" Type="http://schemas.openxmlformats.org/officeDocument/2006/relationships/font" Target="fonts/Roboto-italic.fntdata"/><Relationship Id="rId23" Type="http://schemas.openxmlformats.org/officeDocument/2006/relationships/font" Target="fonts/Roboto-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font" Target="fonts/OpenSansSemiBold-regular.fntdata"/><Relationship Id="rId25" Type="http://schemas.openxmlformats.org/officeDocument/2006/relationships/font" Target="fonts/Roboto-boldItalic.fntdata"/><Relationship Id="rId28" Type="http://schemas.openxmlformats.org/officeDocument/2006/relationships/font" Target="fonts/OpenSansSemiBold-italic.fntdata"/><Relationship Id="rId27" Type="http://schemas.openxmlformats.org/officeDocument/2006/relationships/font" Target="fonts/OpenSansSemiBold-bold.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font" Target="fonts/OpenSansSemiBold-boldItalic.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LexendDeca-bold.fntdata"/><Relationship Id="rId30" Type="http://schemas.openxmlformats.org/officeDocument/2006/relationships/font" Target="fonts/LexendDeca-regular.fntdata"/><Relationship Id="rId11" Type="http://schemas.openxmlformats.org/officeDocument/2006/relationships/slide" Target="slides/slide5.xml"/><Relationship Id="rId33" Type="http://schemas.openxmlformats.org/officeDocument/2006/relationships/font" Target="fonts/OpenSans-bold.fntdata"/><Relationship Id="rId10" Type="http://schemas.openxmlformats.org/officeDocument/2006/relationships/slide" Target="slides/slide4.xml"/><Relationship Id="rId32" Type="http://schemas.openxmlformats.org/officeDocument/2006/relationships/font" Target="fonts/OpenSans-regular.fntdata"/><Relationship Id="rId13" Type="http://schemas.openxmlformats.org/officeDocument/2006/relationships/slide" Target="slides/slide7.xml"/><Relationship Id="rId35" Type="http://schemas.openxmlformats.org/officeDocument/2006/relationships/font" Target="fonts/OpenSans-boldItalic.fntdata"/><Relationship Id="rId12" Type="http://schemas.openxmlformats.org/officeDocument/2006/relationships/slide" Target="slides/slide6.xml"/><Relationship Id="rId34" Type="http://schemas.openxmlformats.org/officeDocument/2006/relationships/font" Target="fonts/OpenSans-italic.fntdata"/><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e226efff52_0_2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e226efff52_0_2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e06c72d4d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e06c72d4d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Bespreek het onderzoeks- en schrijfproces met studenten.</a:t>
            </a:r>
            <a:r>
              <a:rPr lang="en">
                <a:solidFill>
                  <a:schemeClr val="dk1"/>
                </a:solidFill>
              </a:rPr>
              <a:t> Bespreek elk onderdeel van het proces met betrekking tot je huidige project en hoe studenten tijdens je cursus elke stap kunnen doorlopen.</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e06c72d4dc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 name="Google Shape;215;ge06c72d4dc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Vraag studenten om na te denken over wat we met onderzoeksstrategieën bedoelen. Als je deze presentatie aan een hele klas laat zien, leg de antwoorden van studenten dan vast op deze slide.</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e06c72d4dc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e06c72d4dc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Clr>
                <a:schemeClr val="dk1"/>
              </a:buClr>
              <a:buSzPts val="1100"/>
              <a:buChar char="●"/>
            </a:pPr>
            <a:r>
              <a:rPr lang="en">
                <a:solidFill>
                  <a:schemeClr val="dk1"/>
                </a:solidFill>
              </a:rPr>
              <a:t>Bespreek met studenten dat er veel verschillende aanpakken en strategieën bestaan en dat hoewel jij en andere onderwijskundigen met wie ze werken het gebruik van bepaalde strategieën aanbevelen of vereisen (notitiekaarten, gelabelde werkbladen, planningen etc.), het er vooral om gaat dat ze ontdekken wat het beste bij hen past.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Studenten dienen vragen te stellen als ze moeite hebben met het gebruik van aanbevolen of vereiste strategieën.</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e06c72d4dc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e06c72d4dc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Clr>
                <a:schemeClr val="dk1"/>
              </a:buClr>
              <a:buSzPts val="1100"/>
              <a:buChar char="●"/>
            </a:pPr>
            <a:r>
              <a:rPr lang="en">
                <a:solidFill>
                  <a:schemeClr val="dk1"/>
                </a:solidFill>
              </a:rPr>
              <a:t>Bespreek deze lijst met effectieve onderzoeksstrategieën.</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In de volgende slides wordt elk van deze punten verder behandeld.</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e06c72d4dc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2" name="Google Shape;242;ge06c72d4dc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ge06c72d4dc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1" name="Google Shape;251;ge06c72d4dc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e06c72d4dc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e06c72d4dc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e06c72d4dc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8" name="Google Shape;268;ge06c72d4dc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ge06c72d4dc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6" name="Google Shape;276;ge06c72d4dc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Overweeg om op deze slide meer specifieke informatie op te nemen over de citeermethode waaraan jij de voorkeur geeft, evenals informatie over en links naar elke technologie die jij je studenten aanraadt of verplicht om te gebruiken voor het noteren en/of bijhouden van citaten.</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e06c72d4dc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5" name="Google Shape;285;ge06c72d4dc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e06c72d4dc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3" name="Google Shape;293;ge06c72d4dc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e06c72d4dc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2" name="Google Shape;302;ge06c72d4dc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Bespreek welke andere strategieën studenten hebben gebruikt en effectief vonden. Moedig de studenten aan om deze nieuwe strategieën te verkennen, zodat ze kunnen bepalen welke het beste bij hen passen.</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ge06c72d4dc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2" name="Google Shape;312;ge06c72d4dc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Clr>
                <a:schemeClr val="dk1"/>
              </a:buClr>
              <a:buSzPts val="1100"/>
              <a:buChar char="●"/>
            </a:pPr>
            <a:r>
              <a:rPr lang="en">
                <a:solidFill>
                  <a:schemeClr val="dk1"/>
                </a:solidFill>
              </a:rPr>
              <a:t>Vraag de studenten om een paar minuten te reflecteren op alle strategieën die tijdens de cursus zijn besproken en er een of twee te kiezen die ze graag tijdens jouw komende project willen proberen.</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Herinner de studenten eraan dat het niet erg is als ze een strategie niet prettig vinden, zolang ze maar een nieuwe proberen te vinden die wel voor hen werkt.</a:t>
            </a:r>
            <a:r>
              <a:rPr lang="en">
                <a:solidFill>
                  <a:schemeClr val="dk1"/>
                </a:solidFill>
              </a:rPr>
              <a:t> Ledereen heeft andere werkgewoontes en voorkeuren. Het belangrijkste is dat we allemaal voor onszelf ontdekken wat het beste bij ons past.</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ge226efff52_0_1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0" name="Google Shape;320;ge226efff52_0_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19.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18.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1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18.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 Title &amp; Full Image" type="title">
  <p:cSld name="TITLE">
    <p:spTree>
      <p:nvGrpSpPr>
        <p:cNvPr id="53" name="Shape 53"/>
        <p:cNvGrpSpPr/>
        <p:nvPr/>
      </p:nvGrpSpPr>
      <p:grpSpPr>
        <a:xfrm>
          <a:off x="0" y="0"/>
          <a:ext cx="0" cy="0"/>
          <a:chOff x="0" y="0"/>
          <a:chExt cx="0" cy="0"/>
        </a:xfrm>
      </p:grpSpPr>
      <p:sp>
        <p:nvSpPr>
          <p:cNvPr id="54" name="Google Shape;54;p14"/>
          <p:cNvSpPr txBox="1"/>
          <p:nvPr>
            <p:ph type="ctrTitle"/>
          </p:nvPr>
        </p:nvSpPr>
        <p:spPr>
          <a:xfrm>
            <a:off x="428400" y="1576800"/>
            <a:ext cx="3582000" cy="1407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3100"/>
              <a:buNone/>
              <a:defRPr sz="3100"/>
            </a:lvl1pPr>
            <a:lvl2pPr lvl="1" rtl="0">
              <a:lnSpc>
                <a:spcPct val="100000"/>
              </a:lnSpc>
              <a:spcBef>
                <a:spcPts val="0"/>
              </a:spcBef>
              <a:spcAft>
                <a:spcPts val="0"/>
              </a:spcAft>
              <a:buSzPts val="3100"/>
              <a:buNone/>
              <a:defRPr sz="3100"/>
            </a:lvl2pPr>
            <a:lvl3pPr lvl="2" rtl="0">
              <a:lnSpc>
                <a:spcPct val="100000"/>
              </a:lnSpc>
              <a:spcBef>
                <a:spcPts val="0"/>
              </a:spcBef>
              <a:spcAft>
                <a:spcPts val="0"/>
              </a:spcAft>
              <a:buSzPts val="3100"/>
              <a:buNone/>
              <a:defRPr sz="3100"/>
            </a:lvl3pPr>
            <a:lvl4pPr lvl="3" rtl="0">
              <a:lnSpc>
                <a:spcPct val="100000"/>
              </a:lnSpc>
              <a:spcBef>
                <a:spcPts val="0"/>
              </a:spcBef>
              <a:spcAft>
                <a:spcPts val="0"/>
              </a:spcAft>
              <a:buSzPts val="3100"/>
              <a:buNone/>
              <a:defRPr sz="3100"/>
            </a:lvl4pPr>
            <a:lvl5pPr lvl="4" rtl="0">
              <a:lnSpc>
                <a:spcPct val="100000"/>
              </a:lnSpc>
              <a:spcBef>
                <a:spcPts val="0"/>
              </a:spcBef>
              <a:spcAft>
                <a:spcPts val="0"/>
              </a:spcAft>
              <a:buSzPts val="3100"/>
              <a:buNone/>
              <a:defRPr sz="3100"/>
            </a:lvl5pPr>
            <a:lvl6pPr lvl="5" rtl="0">
              <a:lnSpc>
                <a:spcPct val="100000"/>
              </a:lnSpc>
              <a:spcBef>
                <a:spcPts val="0"/>
              </a:spcBef>
              <a:spcAft>
                <a:spcPts val="0"/>
              </a:spcAft>
              <a:buSzPts val="3100"/>
              <a:buNone/>
              <a:defRPr sz="3100"/>
            </a:lvl6pPr>
            <a:lvl7pPr lvl="6" rtl="0">
              <a:lnSpc>
                <a:spcPct val="100000"/>
              </a:lnSpc>
              <a:spcBef>
                <a:spcPts val="0"/>
              </a:spcBef>
              <a:spcAft>
                <a:spcPts val="0"/>
              </a:spcAft>
              <a:buSzPts val="3100"/>
              <a:buNone/>
              <a:defRPr sz="3100"/>
            </a:lvl7pPr>
            <a:lvl8pPr lvl="7" rtl="0">
              <a:lnSpc>
                <a:spcPct val="100000"/>
              </a:lnSpc>
              <a:spcBef>
                <a:spcPts val="0"/>
              </a:spcBef>
              <a:spcAft>
                <a:spcPts val="0"/>
              </a:spcAft>
              <a:buSzPts val="3100"/>
              <a:buNone/>
              <a:defRPr sz="3100"/>
            </a:lvl8pPr>
            <a:lvl9pPr lvl="8" rtl="0">
              <a:lnSpc>
                <a:spcPct val="100000"/>
              </a:lnSpc>
              <a:spcBef>
                <a:spcPts val="0"/>
              </a:spcBef>
              <a:spcAft>
                <a:spcPts val="0"/>
              </a:spcAft>
              <a:buSzPts val="3100"/>
              <a:buNone/>
              <a:defRPr sz="3100"/>
            </a:lvl9pPr>
          </a:lstStyle>
          <a:p/>
        </p:txBody>
      </p:sp>
      <p:sp>
        <p:nvSpPr>
          <p:cNvPr id="55" name="Google Shape;55;p14"/>
          <p:cNvSpPr txBox="1"/>
          <p:nvPr>
            <p:ph idx="1" type="subTitle"/>
          </p:nvPr>
        </p:nvSpPr>
        <p:spPr>
          <a:xfrm>
            <a:off x="428400" y="3337200"/>
            <a:ext cx="3477600" cy="709200"/>
          </a:xfrm>
          <a:prstGeom prst="rect">
            <a:avLst/>
          </a:prstGeom>
        </p:spPr>
        <p:txBody>
          <a:bodyPr anchorCtr="0" anchor="t" bIns="91425" lIns="91425" spcFirstLastPara="1" rIns="91425" wrap="square" tIns="0">
            <a:noAutofit/>
          </a:bodyPr>
          <a:lstStyle>
            <a:lvl1pPr lvl="0" rtl="0">
              <a:lnSpc>
                <a:spcPct val="115000"/>
              </a:lnSpc>
              <a:spcBef>
                <a:spcPts val="1000"/>
              </a:spcBef>
              <a:spcAft>
                <a:spcPts val="0"/>
              </a:spcAft>
              <a:buSzPts val="1200"/>
              <a:buNone/>
              <a:defRPr sz="1200"/>
            </a:lvl1pPr>
            <a:lvl2pPr lvl="1" rtl="0">
              <a:lnSpc>
                <a:spcPct val="115000"/>
              </a:lnSpc>
              <a:spcBef>
                <a:spcPts val="1000"/>
              </a:spcBef>
              <a:spcAft>
                <a:spcPts val="0"/>
              </a:spcAft>
              <a:buSzPts val="1200"/>
              <a:buNone/>
              <a:defRPr sz="1200"/>
            </a:lvl2pPr>
            <a:lvl3pPr lvl="2" rtl="0">
              <a:lnSpc>
                <a:spcPct val="115000"/>
              </a:lnSpc>
              <a:spcBef>
                <a:spcPts val="1000"/>
              </a:spcBef>
              <a:spcAft>
                <a:spcPts val="0"/>
              </a:spcAft>
              <a:buSzPts val="1200"/>
              <a:buNone/>
              <a:defRPr sz="1200"/>
            </a:lvl3pPr>
            <a:lvl4pPr lvl="3" rtl="0">
              <a:lnSpc>
                <a:spcPct val="115000"/>
              </a:lnSpc>
              <a:spcBef>
                <a:spcPts val="1000"/>
              </a:spcBef>
              <a:spcAft>
                <a:spcPts val="0"/>
              </a:spcAft>
              <a:buSzPts val="1200"/>
              <a:buNone/>
              <a:defRPr sz="1200"/>
            </a:lvl4pPr>
            <a:lvl5pPr lvl="4" rtl="0">
              <a:lnSpc>
                <a:spcPct val="115000"/>
              </a:lnSpc>
              <a:spcBef>
                <a:spcPts val="1000"/>
              </a:spcBef>
              <a:spcAft>
                <a:spcPts val="0"/>
              </a:spcAft>
              <a:buSzPts val="1200"/>
              <a:buNone/>
              <a:defRPr sz="1200"/>
            </a:lvl5pPr>
            <a:lvl6pPr lvl="5" rtl="0">
              <a:lnSpc>
                <a:spcPct val="115000"/>
              </a:lnSpc>
              <a:spcBef>
                <a:spcPts val="1000"/>
              </a:spcBef>
              <a:spcAft>
                <a:spcPts val="0"/>
              </a:spcAft>
              <a:buSzPts val="1200"/>
              <a:buNone/>
              <a:defRPr sz="1200"/>
            </a:lvl6pPr>
            <a:lvl7pPr lvl="6" rtl="0">
              <a:lnSpc>
                <a:spcPct val="115000"/>
              </a:lnSpc>
              <a:spcBef>
                <a:spcPts val="1000"/>
              </a:spcBef>
              <a:spcAft>
                <a:spcPts val="0"/>
              </a:spcAft>
              <a:buSzPts val="1200"/>
              <a:buNone/>
              <a:defRPr sz="1200"/>
            </a:lvl7pPr>
            <a:lvl8pPr lvl="7" rtl="0">
              <a:lnSpc>
                <a:spcPct val="115000"/>
              </a:lnSpc>
              <a:spcBef>
                <a:spcPts val="1000"/>
              </a:spcBef>
              <a:spcAft>
                <a:spcPts val="0"/>
              </a:spcAft>
              <a:buSzPts val="1200"/>
              <a:buNone/>
              <a:defRPr sz="1200"/>
            </a:lvl8pPr>
            <a:lvl9pPr lvl="8" rtl="0">
              <a:lnSpc>
                <a:spcPct val="115000"/>
              </a:lnSpc>
              <a:spcBef>
                <a:spcPts val="1000"/>
              </a:spcBef>
              <a:spcAft>
                <a:spcPts val="1000"/>
              </a:spcAft>
              <a:buSzPts val="1200"/>
              <a:buNone/>
              <a:defRPr sz="1200"/>
            </a:lvl9pPr>
          </a:lstStyle>
          <a:p/>
        </p:txBody>
      </p:sp>
      <p:sp>
        <p:nvSpPr>
          <p:cNvPr id="56" name="Google Shape;56;p14"/>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pic>
        <p:nvPicPr>
          <p:cNvPr id="57" name="Google Shape;57;p14"/>
          <p:cNvPicPr preferRelativeResize="0"/>
          <p:nvPr/>
        </p:nvPicPr>
        <p:blipFill>
          <a:blip r:embed="rId2">
            <a:alphaModFix/>
          </a:blip>
          <a:stretch>
            <a:fillRect/>
          </a:stretch>
        </p:blipFill>
        <p:spPr>
          <a:xfrm>
            <a:off x="551670" y="483372"/>
            <a:ext cx="1147802" cy="351282"/>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 Title &amp; Square Image">
  <p:cSld name="TITLE_1">
    <p:spTree>
      <p:nvGrpSpPr>
        <p:cNvPr id="58" name="Shape 58"/>
        <p:cNvGrpSpPr/>
        <p:nvPr/>
      </p:nvGrpSpPr>
      <p:grpSpPr>
        <a:xfrm>
          <a:off x="0" y="0"/>
          <a:ext cx="0" cy="0"/>
          <a:chOff x="0" y="0"/>
          <a:chExt cx="0" cy="0"/>
        </a:xfrm>
      </p:grpSpPr>
      <p:sp>
        <p:nvSpPr>
          <p:cNvPr id="59" name="Google Shape;59;p15"/>
          <p:cNvSpPr txBox="1"/>
          <p:nvPr>
            <p:ph type="ctrTitle"/>
          </p:nvPr>
        </p:nvSpPr>
        <p:spPr>
          <a:xfrm>
            <a:off x="658800" y="1702800"/>
            <a:ext cx="3153600" cy="2314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3500"/>
              <a:buNone/>
              <a:defRPr sz="3500"/>
            </a:lvl1pPr>
            <a:lvl2pPr lvl="1" rtl="0">
              <a:lnSpc>
                <a:spcPct val="100000"/>
              </a:lnSpc>
              <a:spcBef>
                <a:spcPts val="0"/>
              </a:spcBef>
              <a:spcAft>
                <a:spcPts val="0"/>
              </a:spcAft>
              <a:buSzPts val="3500"/>
              <a:buNone/>
              <a:defRPr sz="3500"/>
            </a:lvl2pPr>
            <a:lvl3pPr lvl="2" rtl="0">
              <a:lnSpc>
                <a:spcPct val="100000"/>
              </a:lnSpc>
              <a:spcBef>
                <a:spcPts val="0"/>
              </a:spcBef>
              <a:spcAft>
                <a:spcPts val="0"/>
              </a:spcAft>
              <a:buSzPts val="3500"/>
              <a:buNone/>
              <a:defRPr sz="3500"/>
            </a:lvl3pPr>
            <a:lvl4pPr lvl="3" rtl="0">
              <a:lnSpc>
                <a:spcPct val="100000"/>
              </a:lnSpc>
              <a:spcBef>
                <a:spcPts val="0"/>
              </a:spcBef>
              <a:spcAft>
                <a:spcPts val="0"/>
              </a:spcAft>
              <a:buSzPts val="3500"/>
              <a:buNone/>
              <a:defRPr sz="3500"/>
            </a:lvl4pPr>
            <a:lvl5pPr lvl="4" rtl="0">
              <a:lnSpc>
                <a:spcPct val="100000"/>
              </a:lnSpc>
              <a:spcBef>
                <a:spcPts val="0"/>
              </a:spcBef>
              <a:spcAft>
                <a:spcPts val="0"/>
              </a:spcAft>
              <a:buSzPts val="3500"/>
              <a:buNone/>
              <a:defRPr sz="3500"/>
            </a:lvl5pPr>
            <a:lvl6pPr lvl="5" rtl="0">
              <a:lnSpc>
                <a:spcPct val="100000"/>
              </a:lnSpc>
              <a:spcBef>
                <a:spcPts val="0"/>
              </a:spcBef>
              <a:spcAft>
                <a:spcPts val="0"/>
              </a:spcAft>
              <a:buSzPts val="3500"/>
              <a:buNone/>
              <a:defRPr sz="3500"/>
            </a:lvl6pPr>
            <a:lvl7pPr lvl="6" rtl="0">
              <a:lnSpc>
                <a:spcPct val="100000"/>
              </a:lnSpc>
              <a:spcBef>
                <a:spcPts val="0"/>
              </a:spcBef>
              <a:spcAft>
                <a:spcPts val="0"/>
              </a:spcAft>
              <a:buSzPts val="3500"/>
              <a:buNone/>
              <a:defRPr sz="3500"/>
            </a:lvl7pPr>
            <a:lvl8pPr lvl="7" rtl="0">
              <a:lnSpc>
                <a:spcPct val="100000"/>
              </a:lnSpc>
              <a:spcBef>
                <a:spcPts val="0"/>
              </a:spcBef>
              <a:spcAft>
                <a:spcPts val="0"/>
              </a:spcAft>
              <a:buSzPts val="3500"/>
              <a:buNone/>
              <a:defRPr sz="3500"/>
            </a:lvl8pPr>
            <a:lvl9pPr lvl="8" rtl="0">
              <a:lnSpc>
                <a:spcPct val="100000"/>
              </a:lnSpc>
              <a:spcBef>
                <a:spcPts val="0"/>
              </a:spcBef>
              <a:spcAft>
                <a:spcPts val="0"/>
              </a:spcAft>
              <a:buSzPts val="3500"/>
              <a:buNone/>
              <a:defRPr sz="3500"/>
            </a:lvl9pPr>
          </a:lstStyle>
          <a:p/>
        </p:txBody>
      </p:sp>
      <p:sp>
        <p:nvSpPr>
          <p:cNvPr id="60" name="Google Shape;60;p15"/>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pic>
        <p:nvPicPr>
          <p:cNvPr id="61" name="Google Shape;61;p15"/>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 Section &amp; Icon" type="secHead">
  <p:cSld name="SECTION_HEADER">
    <p:bg>
      <p:bgPr>
        <a:solidFill>
          <a:schemeClr val="accent5"/>
        </a:solidFill>
      </p:bgPr>
    </p:bg>
    <p:spTree>
      <p:nvGrpSpPr>
        <p:cNvPr id="62" name="Shape 62"/>
        <p:cNvGrpSpPr/>
        <p:nvPr/>
      </p:nvGrpSpPr>
      <p:grpSpPr>
        <a:xfrm>
          <a:off x="0" y="0"/>
          <a:ext cx="0" cy="0"/>
          <a:chOff x="0" y="0"/>
          <a:chExt cx="0" cy="0"/>
        </a:xfrm>
      </p:grpSpPr>
      <p:sp>
        <p:nvSpPr>
          <p:cNvPr id="63" name="Google Shape;63;p16"/>
          <p:cNvSpPr txBox="1"/>
          <p:nvPr>
            <p:ph type="title"/>
          </p:nvPr>
        </p:nvSpPr>
        <p:spPr>
          <a:xfrm>
            <a:off x="1173600" y="2253600"/>
            <a:ext cx="6525600" cy="8388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SzPts val="3100"/>
              <a:buNone/>
              <a:defRPr/>
            </a:lvl1pPr>
            <a:lvl2pPr lvl="1" rtl="0">
              <a:lnSpc>
                <a:spcPct val="115000"/>
              </a:lnSpc>
              <a:spcBef>
                <a:spcPts val="0"/>
              </a:spcBef>
              <a:spcAft>
                <a:spcPts val="0"/>
              </a:spcAft>
              <a:buSzPts val="3100"/>
              <a:buNone/>
              <a:defRPr/>
            </a:lvl2pPr>
            <a:lvl3pPr lvl="2" rtl="0">
              <a:lnSpc>
                <a:spcPct val="115000"/>
              </a:lnSpc>
              <a:spcBef>
                <a:spcPts val="0"/>
              </a:spcBef>
              <a:spcAft>
                <a:spcPts val="0"/>
              </a:spcAft>
              <a:buSzPts val="3100"/>
              <a:buNone/>
              <a:defRPr/>
            </a:lvl3pPr>
            <a:lvl4pPr lvl="3" rtl="0">
              <a:lnSpc>
                <a:spcPct val="115000"/>
              </a:lnSpc>
              <a:spcBef>
                <a:spcPts val="0"/>
              </a:spcBef>
              <a:spcAft>
                <a:spcPts val="0"/>
              </a:spcAft>
              <a:buSzPts val="3100"/>
              <a:buNone/>
              <a:defRPr/>
            </a:lvl4pPr>
            <a:lvl5pPr lvl="4" rtl="0">
              <a:lnSpc>
                <a:spcPct val="115000"/>
              </a:lnSpc>
              <a:spcBef>
                <a:spcPts val="0"/>
              </a:spcBef>
              <a:spcAft>
                <a:spcPts val="0"/>
              </a:spcAft>
              <a:buSzPts val="3100"/>
              <a:buNone/>
              <a:defRPr/>
            </a:lvl5pPr>
            <a:lvl6pPr lvl="5" rtl="0">
              <a:lnSpc>
                <a:spcPct val="115000"/>
              </a:lnSpc>
              <a:spcBef>
                <a:spcPts val="0"/>
              </a:spcBef>
              <a:spcAft>
                <a:spcPts val="0"/>
              </a:spcAft>
              <a:buSzPts val="3100"/>
              <a:buNone/>
              <a:defRPr/>
            </a:lvl6pPr>
            <a:lvl7pPr lvl="6" rtl="0">
              <a:lnSpc>
                <a:spcPct val="115000"/>
              </a:lnSpc>
              <a:spcBef>
                <a:spcPts val="0"/>
              </a:spcBef>
              <a:spcAft>
                <a:spcPts val="0"/>
              </a:spcAft>
              <a:buSzPts val="3100"/>
              <a:buNone/>
              <a:defRPr/>
            </a:lvl7pPr>
            <a:lvl8pPr lvl="7" rtl="0">
              <a:lnSpc>
                <a:spcPct val="115000"/>
              </a:lnSpc>
              <a:spcBef>
                <a:spcPts val="0"/>
              </a:spcBef>
              <a:spcAft>
                <a:spcPts val="0"/>
              </a:spcAft>
              <a:buSzPts val="3100"/>
              <a:buNone/>
              <a:defRPr/>
            </a:lvl8pPr>
            <a:lvl9pPr lvl="8" rtl="0">
              <a:lnSpc>
                <a:spcPct val="115000"/>
              </a:lnSpc>
              <a:spcBef>
                <a:spcPts val="0"/>
              </a:spcBef>
              <a:spcAft>
                <a:spcPts val="0"/>
              </a:spcAft>
              <a:buSzPts val="3100"/>
              <a:buNone/>
              <a:defRPr/>
            </a:lvl9pPr>
          </a:lstStyle>
          <a:p/>
        </p:txBody>
      </p:sp>
      <p:sp>
        <p:nvSpPr>
          <p:cNvPr id="64" name="Google Shape;64;p16"/>
          <p:cNvSpPr txBox="1"/>
          <p:nvPr>
            <p:ph idx="1" type="subTitle"/>
          </p:nvPr>
        </p:nvSpPr>
        <p:spPr>
          <a:xfrm>
            <a:off x="1173600" y="3088800"/>
            <a:ext cx="4546800" cy="468000"/>
          </a:xfrm>
          <a:prstGeom prst="rect">
            <a:avLst/>
          </a:prstGeom>
        </p:spPr>
        <p:txBody>
          <a:bodyPr anchorCtr="0" anchor="t" bIns="91425" lIns="91425" spcFirstLastPara="1" rIns="91425" wrap="square" tIns="91425">
            <a:noAutofit/>
          </a:bodyPr>
          <a:lstStyle>
            <a:lvl1pPr lvl="0" rtl="0">
              <a:spcBef>
                <a:spcPts val="0"/>
              </a:spcBef>
              <a:spcAft>
                <a:spcPts val="0"/>
              </a:spcAft>
              <a:buSzPts val="1100"/>
              <a:buNone/>
              <a:defRPr sz="1100"/>
            </a:lvl1pPr>
            <a:lvl2pPr lvl="1" rtl="0">
              <a:spcBef>
                <a:spcPts val="1600"/>
              </a:spcBef>
              <a:spcAft>
                <a:spcPts val="0"/>
              </a:spcAft>
              <a:buSzPts val="1100"/>
              <a:buNone/>
              <a:defRPr sz="1100"/>
            </a:lvl2pPr>
            <a:lvl3pPr lvl="2" rtl="0">
              <a:spcBef>
                <a:spcPts val="1600"/>
              </a:spcBef>
              <a:spcAft>
                <a:spcPts val="0"/>
              </a:spcAft>
              <a:buSzPts val="1100"/>
              <a:buNone/>
              <a:defRPr sz="1100"/>
            </a:lvl3pPr>
            <a:lvl4pPr lvl="3" rtl="0">
              <a:spcBef>
                <a:spcPts val="1600"/>
              </a:spcBef>
              <a:spcAft>
                <a:spcPts val="0"/>
              </a:spcAft>
              <a:buSzPts val="1100"/>
              <a:buNone/>
              <a:defRPr sz="1100"/>
            </a:lvl4pPr>
            <a:lvl5pPr lvl="4" rtl="0">
              <a:spcBef>
                <a:spcPts val="1600"/>
              </a:spcBef>
              <a:spcAft>
                <a:spcPts val="0"/>
              </a:spcAft>
              <a:buSzPts val="1100"/>
              <a:buNone/>
              <a:defRPr sz="1100"/>
            </a:lvl5pPr>
            <a:lvl6pPr lvl="5" rtl="0">
              <a:spcBef>
                <a:spcPts val="1600"/>
              </a:spcBef>
              <a:spcAft>
                <a:spcPts val="0"/>
              </a:spcAft>
              <a:buSzPts val="1100"/>
              <a:buNone/>
              <a:defRPr sz="1100"/>
            </a:lvl6pPr>
            <a:lvl7pPr lvl="6" rtl="0">
              <a:spcBef>
                <a:spcPts val="1600"/>
              </a:spcBef>
              <a:spcAft>
                <a:spcPts val="0"/>
              </a:spcAft>
              <a:buSzPts val="1100"/>
              <a:buNone/>
              <a:defRPr sz="1100"/>
            </a:lvl7pPr>
            <a:lvl8pPr lvl="7" rtl="0">
              <a:spcBef>
                <a:spcPts val="1600"/>
              </a:spcBef>
              <a:spcAft>
                <a:spcPts val="0"/>
              </a:spcAft>
              <a:buSzPts val="1100"/>
              <a:buNone/>
              <a:defRPr sz="1100"/>
            </a:lvl8pPr>
            <a:lvl9pPr lvl="8" rtl="0">
              <a:spcBef>
                <a:spcPts val="1600"/>
              </a:spcBef>
              <a:spcAft>
                <a:spcPts val="1600"/>
              </a:spcAft>
              <a:buSzPts val="1100"/>
              <a:buNone/>
              <a:defRPr sz="1100"/>
            </a:lvl9pPr>
          </a:lstStyle>
          <a:p/>
        </p:txBody>
      </p:sp>
      <p:pic>
        <p:nvPicPr>
          <p:cNvPr id="65" name="Google Shape;65;p16"/>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66" name="Google Shape;66;p16"/>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 Section &amp; Long Copy">
  <p:cSld name="SECTION_HEADER_1">
    <p:bg>
      <p:bgPr>
        <a:solidFill>
          <a:schemeClr val="dk1"/>
        </a:solidFill>
      </p:bgPr>
    </p:bg>
    <p:spTree>
      <p:nvGrpSpPr>
        <p:cNvPr id="67" name="Shape 67"/>
        <p:cNvGrpSpPr/>
        <p:nvPr/>
      </p:nvGrpSpPr>
      <p:grpSpPr>
        <a:xfrm>
          <a:off x="0" y="0"/>
          <a:ext cx="0" cy="0"/>
          <a:chOff x="0" y="0"/>
          <a:chExt cx="0" cy="0"/>
        </a:xfrm>
      </p:grpSpPr>
      <p:sp>
        <p:nvSpPr>
          <p:cNvPr id="68" name="Google Shape;68;p17"/>
          <p:cNvSpPr txBox="1"/>
          <p:nvPr>
            <p:ph type="title"/>
          </p:nvPr>
        </p:nvSpPr>
        <p:spPr>
          <a:xfrm>
            <a:off x="763200" y="2253600"/>
            <a:ext cx="4546800" cy="8388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Clr>
                <a:srgbClr val="FFFFFF"/>
              </a:buClr>
              <a:buSzPts val="3100"/>
              <a:buNone/>
              <a:defRPr>
                <a:solidFill>
                  <a:srgbClr val="FFFFFF"/>
                </a:solidFill>
              </a:defRPr>
            </a:lvl1pPr>
            <a:lvl2pPr lvl="1" rtl="0">
              <a:lnSpc>
                <a:spcPct val="115000"/>
              </a:lnSpc>
              <a:spcBef>
                <a:spcPts val="0"/>
              </a:spcBef>
              <a:spcAft>
                <a:spcPts val="0"/>
              </a:spcAft>
              <a:buClr>
                <a:srgbClr val="FFFFFF"/>
              </a:buClr>
              <a:buSzPts val="3100"/>
              <a:buNone/>
              <a:defRPr>
                <a:solidFill>
                  <a:srgbClr val="FFFFFF"/>
                </a:solidFill>
              </a:defRPr>
            </a:lvl2pPr>
            <a:lvl3pPr lvl="2" rtl="0">
              <a:lnSpc>
                <a:spcPct val="115000"/>
              </a:lnSpc>
              <a:spcBef>
                <a:spcPts val="0"/>
              </a:spcBef>
              <a:spcAft>
                <a:spcPts val="0"/>
              </a:spcAft>
              <a:buClr>
                <a:srgbClr val="FFFFFF"/>
              </a:buClr>
              <a:buSzPts val="3100"/>
              <a:buNone/>
              <a:defRPr>
                <a:solidFill>
                  <a:srgbClr val="FFFFFF"/>
                </a:solidFill>
              </a:defRPr>
            </a:lvl3pPr>
            <a:lvl4pPr lvl="3" rtl="0">
              <a:lnSpc>
                <a:spcPct val="115000"/>
              </a:lnSpc>
              <a:spcBef>
                <a:spcPts val="0"/>
              </a:spcBef>
              <a:spcAft>
                <a:spcPts val="0"/>
              </a:spcAft>
              <a:buClr>
                <a:srgbClr val="FFFFFF"/>
              </a:buClr>
              <a:buSzPts val="3100"/>
              <a:buNone/>
              <a:defRPr>
                <a:solidFill>
                  <a:srgbClr val="FFFFFF"/>
                </a:solidFill>
              </a:defRPr>
            </a:lvl4pPr>
            <a:lvl5pPr lvl="4" rtl="0">
              <a:lnSpc>
                <a:spcPct val="115000"/>
              </a:lnSpc>
              <a:spcBef>
                <a:spcPts val="0"/>
              </a:spcBef>
              <a:spcAft>
                <a:spcPts val="0"/>
              </a:spcAft>
              <a:buClr>
                <a:srgbClr val="FFFFFF"/>
              </a:buClr>
              <a:buSzPts val="3100"/>
              <a:buNone/>
              <a:defRPr>
                <a:solidFill>
                  <a:srgbClr val="FFFFFF"/>
                </a:solidFill>
              </a:defRPr>
            </a:lvl5pPr>
            <a:lvl6pPr lvl="5" rtl="0">
              <a:lnSpc>
                <a:spcPct val="115000"/>
              </a:lnSpc>
              <a:spcBef>
                <a:spcPts val="0"/>
              </a:spcBef>
              <a:spcAft>
                <a:spcPts val="0"/>
              </a:spcAft>
              <a:buClr>
                <a:srgbClr val="FFFFFF"/>
              </a:buClr>
              <a:buSzPts val="3100"/>
              <a:buNone/>
              <a:defRPr>
                <a:solidFill>
                  <a:srgbClr val="FFFFFF"/>
                </a:solidFill>
              </a:defRPr>
            </a:lvl6pPr>
            <a:lvl7pPr lvl="6" rtl="0">
              <a:lnSpc>
                <a:spcPct val="115000"/>
              </a:lnSpc>
              <a:spcBef>
                <a:spcPts val="0"/>
              </a:spcBef>
              <a:spcAft>
                <a:spcPts val="0"/>
              </a:spcAft>
              <a:buClr>
                <a:srgbClr val="FFFFFF"/>
              </a:buClr>
              <a:buSzPts val="3100"/>
              <a:buNone/>
              <a:defRPr>
                <a:solidFill>
                  <a:srgbClr val="FFFFFF"/>
                </a:solidFill>
              </a:defRPr>
            </a:lvl7pPr>
            <a:lvl8pPr lvl="7" rtl="0">
              <a:lnSpc>
                <a:spcPct val="115000"/>
              </a:lnSpc>
              <a:spcBef>
                <a:spcPts val="0"/>
              </a:spcBef>
              <a:spcAft>
                <a:spcPts val="0"/>
              </a:spcAft>
              <a:buClr>
                <a:srgbClr val="FFFFFF"/>
              </a:buClr>
              <a:buSzPts val="3100"/>
              <a:buNone/>
              <a:defRPr>
                <a:solidFill>
                  <a:srgbClr val="FFFFFF"/>
                </a:solidFill>
              </a:defRPr>
            </a:lvl8pPr>
            <a:lvl9pPr lvl="8" rtl="0">
              <a:lnSpc>
                <a:spcPct val="115000"/>
              </a:lnSpc>
              <a:spcBef>
                <a:spcPts val="0"/>
              </a:spcBef>
              <a:spcAft>
                <a:spcPts val="0"/>
              </a:spcAft>
              <a:buClr>
                <a:srgbClr val="FFFFFF"/>
              </a:buClr>
              <a:buSzPts val="3100"/>
              <a:buNone/>
              <a:defRPr>
                <a:solidFill>
                  <a:srgbClr val="FFFFFF"/>
                </a:solidFill>
              </a:defRPr>
            </a:lvl9pPr>
          </a:lstStyle>
          <a:p/>
        </p:txBody>
      </p:sp>
      <p:sp>
        <p:nvSpPr>
          <p:cNvPr id="69" name="Google Shape;69;p17"/>
          <p:cNvSpPr txBox="1"/>
          <p:nvPr>
            <p:ph idx="1" type="subTitle"/>
          </p:nvPr>
        </p:nvSpPr>
        <p:spPr>
          <a:xfrm>
            <a:off x="763200" y="3632400"/>
            <a:ext cx="4546800" cy="4680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FFFFFF"/>
              </a:buClr>
              <a:buSzPts val="1100"/>
              <a:buNone/>
              <a:defRPr sz="1100">
                <a:solidFill>
                  <a:srgbClr val="FFFFFF"/>
                </a:solidFill>
              </a:defRPr>
            </a:lvl1pPr>
            <a:lvl2pPr lvl="1" rtl="0">
              <a:spcBef>
                <a:spcPts val="1600"/>
              </a:spcBef>
              <a:spcAft>
                <a:spcPts val="0"/>
              </a:spcAft>
              <a:buClr>
                <a:srgbClr val="FFFFFF"/>
              </a:buClr>
              <a:buSzPts val="1100"/>
              <a:buNone/>
              <a:defRPr sz="1100">
                <a:solidFill>
                  <a:srgbClr val="FFFFFF"/>
                </a:solidFill>
              </a:defRPr>
            </a:lvl2pPr>
            <a:lvl3pPr lvl="2" rtl="0">
              <a:spcBef>
                <a:spcPts val="1600"/>
              </a:spcBef>
              <a:spcAft>
                <a:spcPts val="0"/>
              </a:spcAft>
              <a:buClr>
                <a:srgbClr val="FFFFFF"/>
              </a:buClr>
              <a:buSzPts val="1100"/>
              <a:buNone/>
              <a:defRPr sz="1100">
                <a:solidFill>
                  <a:srgbClr val="FFFFFF"/>
                </a:solidFill>
              </a:defRPr>
            </a:lvl3pPr>
            <a:lvl4pPr lvl="3" rtl="0">
              <a:spcBef>
                <a:spcPts val="1600"/>
              </a:spcBef>
              <a:spcAft>
                <a:spcPts val="0"/>
              </a:spcAft>
              <a:buClr>
                <a:srgbClr val="FFFFFF"/>
              </a:buClr>
              <a:buSzPts val="1100"/>
              <a:buNone/>
              <a:defRPr sz="1100">
                <a:solidFill>
                  <a:srgbClr val="FFFFFF"/>
                </a:solidFill>
              </a:defRPr>
            </a:lvl4pPr>
            <a:lvl5pPr lvl="4" rtl="0">
              <a:spcBef>
                <a:spcPts val="1600"/>
              </a:spcBef>
              <a:spcAft>
                <a:spcPts val="0"/>
              </a:spcAft>
              <a:buClr>
                <a:srgbClr val="FFFFFF"/>
              </a:buClr>
              <a:buSzPts val="1100"/>
              <a:buNone/>
              <a:defRPr sz="1100">
                <a:solidFill>
                  <a:srgbClr val="FFFFFF"/>
                </a:solidFill>
              </a:defRPr>
            </a:lvl5pPr>
            <a:lvl6pPr lvl="5" rtl="0">
              <a:spcBef>
                <a:spcPts val="1600"/>
              </a:spcBef>
              <a:spcAft>
                <a:spcPts val="0"/>
              </a:spcAft>
              <a:buClr>
                <a:srgbClr val="FFFFFF"/>
              </a:buClr>
              <a:buSzPts val="1100"/>
              <a:buNone/>
              <a:defRPr sz="1100">
                <a:solidFill>
                  <a:srgbClr val="FFFFFF"/>
                </a:solidFill>
              </a:defRPr>
            </a:lvl6pPr>
            <a:lvl7pPr lvl="6" rtl="0">
              <a:spcBef>
                <a:spcPts val="1600"/>
              </a:spcBef>
              <a:spcAft>
                <a:spcPts val="0"/>
              </a:spcAft>
              <a:buClr>
                <a:srgbClr val="FFFFFF"/>
              </a:buClr>
              <a:buSzPts val="1100"/>
              <a:buNone/>
              <a:defRPr sz="1100">
                <a:solidFill>
                  <a:srgbClr val="FFFFFF"/>
                </a:solidFill>
              </a:defRPr>
            </a:lvl7pPr>
            <a:lvl8pPr lvl="7" rtl="0">
              <a:spcBef>
                <a:spcPts val="1600"/>
              </a:spcBef>
              <a:spcAft>
                <a:spcPts val="0"/>
              </a:spcAft>
              <a:buClr>
                <a:srgbClr val="FFFFFF"/>
              </a:buClr>
              <a:buSzPts val="1100"/>
              <a:buNone/>
              <a:defRPr sz="1100">
                <a:solidFill>
                  <a:srgbClr val="FFFFFF"/>
                </a:solidFill>
              </a:defRPr>
            </a:lvl8pPr>
            <a:lvl9pPr lvl="8" rtl="0">
              <a:spcBef>
                <a:spcPts val="1600"/>
              </a:spcBef>
              <a:spcAft>
                <a:spcPts val="1600"/>
              </a:spcAft>
              <a:buClr>
                <a:srgbClr val="FFFFFF"/>
              </a:buClr>
              <a:buSzPts val="1100"/>
              <a:buNone/>
              <a:defRPr sz="1100">
                <a:solidFill>
                  <a:srgbClr val="FFFFFF"/>
                </a:solidFill>
              </a:defRPr>
            </a:lvl9pPr>
          </a:lstStyle>
          <a:p/>
        </p:txBody>
      </p:sp>
      <p:sp>
        <p:nvSpPr>
          <p:cNvPr id="70" name="Google Shape;70;p17"/>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chemeClr val="accent5"/>
                </a:solidFill>
                <a:latin typeface="Open Sans"/>
                <a:ea typeface="Open Sans"/>
                <a:cs typeface="Open Sans"/>
                <a:sym typeface="Open Sans"/>
              </a:rPr>
              <a:t>© 2022 Turnitin LLC. Alle rechten voorbehouden.</a:t>
            </a:r>
            <a:endParaRPr sz="600">
              <a:solidFill>
                <a:schemeClr val="accent5"/>
              </a:solidFill>
              <a:latin typeface="Open Sans"/>
              <a:ea typeface="Open Sans"/>
              <a:cs typeface="Open Sans"/>
              <a:sym typeface="Open Sans"/>
            </a:endParaRPr>
          </a:p>
        </p:txBody>
      </p:sp>
      <p:pic>
        <p:nvPicPr>
          <p:cNvPr id="71" name="Google Shape;71;p17"/>
          <p:cNvPicPr preferRelativeResize="0"/>
          <p:nvPr/>
        </p:nvPicPr>
        <p:blipFill>
          <a:blip r:embed="rId2">
            <a:alphaModFix/>
          </a:blip>
          <a:stretch>
            <a:fillRect/>
          </a:stretch>
        </p:blipFill>
        <p:spPr>
          <a:xfrm>
            <a:off x="7550991" y="296587"/>
            <a:ext cx="1216799" cy="364515"/>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2. TOC">
  <p:cSld name="TITLE_AND_BODY_2">
    <p:bg>
      <p:bgPr>
        <a:solidFill>
          <a:schemeClr val="accent2"/>
        </a:solidFill>
      </p:bgPr>
    </p:bg>
    <p:spTree>
      <p:nvGrpSpPr>
        <p:cNvPr id="72" name="Shape 72"/>
        <p:cNvGrpSpPr/>
        <p:nvPr/>
      </p:nvGrpSpPr>
      <p:grpSpPr>
        <a:xfrm>
          <a:off x="0" y="0"/>
          <a:ext cx="0" cy="0"/>
          <a:chOff x="0" y="0"/>
          <a:chExt cx="0" cy="0"/>
        </a:xfrm>
      </p:grpSpPr>
      <p:sp>
        <p:nvSpPr>
          <p:cNvPr id="73" name="Google Shape;73;p18"/>
          <p:cNvSpPr txBox="1"/>
          <p:nvPr>
            <p:ph type="title"/>
          </p:nvPr>
        </p:nvSpPr>
        <p:spPr>
          <a:xfrm>
            <a:off x="752400" y="604800"/>
            <a:ext cx="6292800" cy="658800"/>
          </a:xfrm>
          <a:prstGeom prst="rect">
            <a:avLst/>
          </a:prstGeom>
        </p:spPr>
        <p:txBody>
          <a:bodyPr anchorCtr="0" anchor="t" bIns="91425" lIns="91425" spcFirstLastPara="1" rIns="91425" wrap="square" tIns="91425">
            <a:noAutofit/>
          </a:bodyPr>
          <a:lstStyle>
            <a:lvl1pPr lvl="0" rtl="0">
              <a:spcBef>
                <a:spcPts val="0"/>
              </a:spcBef>
              <a:spcAft>
                <a:spcPts val="0"/>
              </a:spcAft>
              <a:buSzPts val="2600"/>
              <a:buNone/>
              <a:defRPr sz="2600"/>
            </a:lvl1pPr>
            <a:lvl2pPr lvl="1" rtl="0">
              <a:spcBef>
                <a:spcPts val="0"/>
              </a:spcBef>
              <a:spcAft>
                <a:spcPts val="0"/>
              </a:spcAft>
              <a:buSzPts val="2600"/>
              <a:buNone/>
              <a:defRPr sz="2600"/>
            </a:lvl2pPr>
            <a:lvl3pPr lvl="2" rtl="0">
              <a:spcBef>
                <a:spcPts val="0"/>
              </a:spcBef>
              <a:spcAft>
                <a:spcPts val="0"/>
              </a:spcAft>
              <a:buSzPts val="2600"/>
              <a:buNone/>
              <a:defRPr sz="2600"/>
            </a:lvl3pPr>
            <a:lvl4pPr lvl="3" rtl="0">
              <a:spcBef>
                <a:spcPts val="0"/>
              </a:spcBef>
              <a:spcAft>
                <a:spcPts val="0"/>
              </a:spcAft>
              <a:buSzPts val="2600"/>
              <a:buNone/>
              <a:defRPr sz="2600"/>
            </a:lvl4pPr>
            <a:lvl5pPr lvl="4" rtl="0">
              <a:spcBef>
                <a:spcPts val="0"/>
              </a:spcBef>
              <a:spcAft>
                <a:spcPts val="0"/>
              </a:spcAft>
              <a:buSzPts val="2600"/>
              <a:buNone/>
              <a:defRPr sz="2600"/>
            </a:lvl5pPr>
            <a:lvl6pPr lvl="5" rtl="0">
              <a:spcBef>
                <a:spcPts val="0"/>
              </a:spcBef>
              <a:spcAft>
                <a:spcPts val="0"/>
              </a:spcAft>
              <a:buSzPts val="2600"/>
              <a:buNone/>
              <a:defRPr sz="2600"/>
            </a:lvl6pPr>
            <a:lvl7pPr lvl="6" rtl="0">
              <a:spcBef>
                <a:spcPts val="0"/>
              </a:spcBef>
              <a:spcAft>
                <a:spcPts val="0"/>
              </a:spcAft>
              <a:buSzPts val="2600"/>
              <a:buNone/>
              <a:defRPr sz="2600"/>
            </a:lvl7pPr>
            <a:lvl8pPr lvl="7" rtl="0">
              <a:spcBef>
                <a:spcPts val="0"/>
              </a:spcBef>
              <a:spcAft>
                <a:spcPts val="0"/>
              </a:spcAft>
              <a:buSzPts val="2600"/>
              <a:buNone/>
              <a:defRPr sz="2600"/>
            </a:lvl8pPr>
            <a:lvl9pPr lvl="8" rtl="0">
              <a:spcBef>
                <a:spcPts val="0"/>
              </a:spcBef>
              <a:spcAft>
                <a:spcPts val="0"/>
              </a:spcAft>
              <a:buSzPts val="2600"/>
              <a:buNone/>
              <a:defRPr sz="2600"/>
            </a:lvl9pPr>
          </a:lstStyle>
          <a:p/>
        </p:txBody>
      </p:sp>
      <p:sp>
        <p:nvSpPr>
          <p:cNvPr id="74" name="Google Shape;74;p18"/>
          <p:cNvSpPr txBox="1"/>
          <p:nvPr>
            <p:ph idx="1" type="body"/>
          </p:nvPr>
        </p:nvSpPr>
        <p:spPr>
          <a:xfrm>
            <a:off x="792000" y="1386000"/>
            <a:ext cx="7740000" cy="2912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Clr>
                <a:schemeClr val="lt1"/>
              </a:buClr>
              <a:buSzPts val="1200"/>
              <a:buFont typeface="Open Sans SemiBold"/>
              <a:buChar char="●"/>
              <a:defRPr>
                <a:solidFill>
                  <a:schemeClr val="lt1"/>
                </a:solidFill>
                <a:latin typeface="Open Sans SemiBold"/>
                <a:ea typeface="Open Sans SemiBold"/>
                <a:cs typeface="Open Sans SemiBold"/>
                <a:sym typeface="Open Sans SemiBold"/>
              </a:defRPr>
            </a:lvl1pPr>
            <a:lvl2pPr indent="-304800" lvl="1" marL="914400" rtl="0">
              <a:spcBef>
                <a:spcPts val="0"/>
              </a:spcBef>
              <a:spcAft>
                <a:spcPts val="0"/>
              </a:spcAft>
              <a:buClr>
                <a:schemeClr val="lt1"/>
              </a:buClr>
              <a:buSzPts val="1200"/>
              <a:buFont typeface="Open Sans SemiBold"/>
              <a:buChar char="○"/>
              <a:defRPr>
                <a:solidFill>
                  <a:schemeClr val="lt1"/>
                </a:solidFill>
                <a:latin typeface="Open Sans SemiBold"/>
                <a:ea typeface="Open Sans SemiBold"/>
                <a:cs typeface="Open Sans SemiBold"/>
                <a:sym typeface="Open Sans SemiBold"/>
              </a:defRPr>
            </a:lvl2pPr>
            <a:lvl3pPr indent="-304800" lvl="2" marL="1371600" rtl="0">
              <a:spcBef>
                <a:spcPts val="0"/>
              </a:spcBef>
              <a:spcAft>
                <a:spcPts val="0"/>
              </a:spcAft>
              <a:buClr>
                <a:schemeClr val="lt1"/>
              </a:buClr>
              <a:buSzPts val="1200"/>
              <a:buFont typeface="Open Sans SemiBold"/>
              <a:buChar char="■"/>
              <a:defRPr>
                <a:solidFill>
                  <a:schemeClr val="lt1"/>
                </a:solidFill>
                <a:latin typeface="Open Sans SemiBold"/>
                <a:ea typeface="Open Sans SemiBold"/>
                <a:cs typeface="Open Sans SemiBold"/>
                <a:sym typeface="Open Sans SemiBold"/>
              </a:defRPr>
            </a:lvl3pPr>
            <a:lvl4pPr indent="-304800" lvl="3" marL="1828800" rtl="0">
              <a:spcBef>
                <a:spcPts val="0"/>
              </a:spcBef>
              <a:spcAft>
                <a:spcPts val="0"/>
              </a:spcAft>
              <a:buClr>
                <a:schemeClr val="lt1"/>
              </a:buClr>
              <a:buSzPts val="1200"/>
              <a:buFont typeface="Open Sans SemiBold"/>
              <a:buChar char="●"/>
              <a:defRPr>
                <a:solidFill>
                  <a:schemeClr val="lt1"/>
                </a:solidFill>
                <a:latin typeface="Open Sans SemiBold"/>
                <a:ea typeface="Open Sans SemiBold"/>
                <a:cs typeface="Open Sans SemiBold"/>
                <a:sym typeface="Open Sans SemiBold"/>
              </a:defRPr>
            </a:lvl4pPr>
            <a:lvl5pPr indent="-304800" lvl="4" marL="2286000" rtl="0">
              <a:spcBef>
                <a:spcPts val="0"/>
              </a:spcBef>
              <a:spcAft>
                <a:spcPts val="0"/>
              </a:spcAft>
              <a:buClr>
                <a:schemeClr val="lt1"/>
              </a:buClr>
              <a:buSzPts val="1200"/>
              <a:buFont typeface="Open Sans SemiBold"/>
              <a:buChar char="○"/>
              <a:defRPr>
                <a:solidFill>
                  <a:schemeClr val="lt1"/>
                </a:solidFill>
                <a:latin typeface="Open Sans SemiBold"/>
                <a:ea typeface="Open Sans SemiBold"/>
                <a:cs typeface="Open Sans SemiBold"/>
                <a:sym typeface="Open Sans SemiBold"/>
              </a:defRPr>
            </a:lvl5pPr>
            <a:lvl6pPr indent="-304800" lvl="5" marL="2743200" rtl="0">
              <a:spcBef>
                <a:spcPts val="0"/>
              </a:spcBef>
              <a:spcAft>
                <a:spcPts val="0"/>
              </a:spcAft>
              <a:buClr>
                <a:schemeClr val="lt1"/>
              </a:buClr>
              <a:buSzPts val="1200"/>
              <a:buFont typeface="Open Sans SemiBold"/>
              <a:buChar char="■"/>
              <a:defRPr>
                <a:solidFill>
                  <a:schemeClr val="lt1"/>
                </a:solidFill>
                <a:latin typeface="Open Sans SemiBold"/>
                <a:ea typeface="Open Sans SemiBold"/>
                <a:cs typeface="Open Sans SemiBold"/>
                <a:sym typeface="Open Sans SemiBold"/>
              </a:defRPr>
            </a:lvl6pPr>
            <a:lvl7pPr indent="-304800" lvl="6" marL="3200400" rtl="0">
              <a:spcBef>
                <a:spcPts val="0"/>
              </a:spcBef>
              <a:spcAft>
                <a:spcPts val="0"/>
              </a:spcAft>
              <a:buClr>
                <a:schemeClr val="lt1"/>
              </a:buClr>
              <a:buSzPts val="1200"/>
              <a:buFont typeface="Open Sans SemiBold"/>
              <a:buChar char="●"/>
              <a:defRPr>
                <a:solidFill>
                  <a:schemeClr val="lt1"/>
                </a:solidFill>
                <a:latin typeface="Open Sans SemiBold"/>
                <a:ea typeface="Open Sans SemiBold"/>
                <a:cs typeface="Open Sans SemiBold"/>
                <a:sym typeface="Open Sans SemiBold"/>
              </a:defRPr>
            </a:lvl7pPr>
            <a:lvl8pPr indent="-304800" lvl="7" marL="3657600" rtl="0">
              <a:spcBef>
                <a:spcPts val="0"/>
              </a:spcBef>
              <a:spcAft>
                <a:spcPts val="0"/>
              </a:spcAft>
              <a:buClr>
                <a:schemeClr val="lt1"/>
              </a:buClr>
              <a:buSzPts val="1200"/>
              <a:buFont typeface="Open Sans SemiBold"/>
              <a:buChar char="○"/>
              <a:defRPr>
                <a:solidFill>
                  <a:schemeClr val="lt1"/>
                </a:solidFill>
                <a:latin typeface="Open Sans SemiBold"/>
                <a:ea typeface="Open Sans SemiBold"/>
                <a:cs typeface="Open Sans SemiBold"/>
                <a:sym typeface="Open Sans SemiBold"/>
              </a:defRPr>
            </a:lvl8pPr>
            <a:lvl9pPr indent="-304800" lvl="8" marL="4114800" rtl="0">
              <a:spcBef>
                <a:spcPts val="0"/>
              </a:spcBef>
              <a:spcAft>
                <a:spcPts val="0"/>
              </a:spcAft>
              <a:buClr>
                <a:schemeClr val="lt1"/>
              </a:buClr>
              <a:buSzPts val="1200"/>
              <a:buFont typeface="Open Sans SemiBold"/>
              <a:buChar char="■"/>
              <a:defRPr>
                <a:solidFill>
                  <a:schemeClr val="lt1"/>
                </a:solidFill>
                <a:latin typeface="Open Sans SemiBold"/>
                <a:ea typeface="Open Sans SemiBold"/>
                <a:cs typeface="Open Sans SemiBold"/>
                <a:sym typeface="Open Sans SemiBold"/>
              </a:defRPr>
            </a:lvl9pPr>
          </a:lstStyle>
          <a:p/>
        </p:txBody>
      </p:sp>
      <p:pic>
        <p:nvPicPr>
          <p:cNvPr id="75" name="Google Shape;75;p18"/>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76" name="Google Shape;76;p18"/>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3. Title &amp; Body">
  <p:cSld name="TITLE_AND_BODY_1_1">
    <p:spTree>
      <p:nvGrpSpPr>
        <p:cNvPr id="77" name="Shape 77"/>
        <p:cNvGrpSpPr/>
        <p:nvPr/>
      </p:nvGrpSpPr>
      <p:grpSpPr>
        <a:xfrm>
          <a:off x="0" y="0"/>
          <a:ext cx="0" cy="0"/>
          <a:chOff x="0" y="0"/>
          <a:chExt cx="0" cy="0"/>
        </a:xfrm>
      </p:grpSpPr>
      <p:sp>
        <p:nvSpPr>
          <p:cNvPr id="78" name="Google Shape;78;p19"/>
          <p:cNvSpPr txBox="1"/>
          <p:nvPr>
            <p:ph type="title"/>
          </p:nvPr>
        </p:nvSpPr>
        <p:spPr>
          <a:xfrm>
            <a:off x="752400" y="604800"/>
            <a:ext cx="6292800" cy="658800"/>
          </a:xfrm>
          <a:prstGeom prst="rect">
            <a:avLst/>
          </a:prstGeom>
        </p:spPr>
        <p:txBody>
          <a:bodyPr anchorCtr="0" anchor="t" bIns="91425" lIns="91425" spcFirstLastPara="1" rIns="91425" wrap="square" tIns="91425">
            <a:noAutofit/>
          </a:bodyPr>
          <a:lstStyle>
            <a:lvl1pPr lvl="0" rtl="0">
              <a:spcBef>
                <a:spcPts val="0"/>
              </a:spcBef>
              <a:spcAft>
                <a:spcPts val="0"/>
              </a:spcAft>
              <a:buSzPts val="2600"/>
              <a:buNone/>
              <a:defRPr sz="2600"/>
            </a:lvl1pPr>
            <a:lvl2pPr lvl="1" rtl="0">
              <a:spcBef>
                <a:spcPts val="0"/>
              </a:spcBef>
              <a:spcAft>
                <a:spcPts val="0"/>
              </a:spcAft>
              <a:buSzPts val="2600"/>
              <a:buNone/>
              <a:defRPr sz="2600"/>
            </a:lvl2pPr>
            <a:lvl3pPr lvl="2" rtl="0">
              <a:spcBef>
                <a:spcPts val="0"/>
              </a:spcBef>
              <a:spcAft>
                <a:spcPts val="0"/>
              </a:spcAft>
              <a:buSzPts val="2600"/>
              <a:buNone/>
              <a:defRPr sz="2600"/>
            </a:lvl3pPr>
            <a:lvl4pPr lvl="3" rtl="0">
              <a:spcBef>
                <a:spcPts val="0"/>
              </a:spcBef>
              <a:spcAft>
                <a:spcPts val="0"/>
              </a:spcAft>
              <a:buSzPts val="2600"/>
              <a:buNone/>
              <a:defRPr sz="2600"/>
            </a:lvl4pPr>
            <a:lvl5pPr lvl="4" rtl="0">
              <a:spcBef>
                <a:spcPts val="0"/>
              </a:spcBef>
              <a:spcAft>
                <a:spcPts val="0"/>
              </a:spcAft>
              <a:buSzPts val="2600"/>
              <a:buNone/>
              <a:defRPr sz="2600"/>
            </a:lvl5pPr>
            <a:lvl6pPr lvl="5" rtl="0">
              <a:spcBef>
                <a:spcPts val="0"/>
              </a:spcBef>
              <a:spcAft>
                <a:spcPts val="0"/>
              </a:spcAft>
              <a:buSzPts val="2600"/>
              <a:buNone/>
              <a:defRPr sz="2600"/>
            </a:lvl6pPr>
            <a:lvl7pPr lvl="6" rtl="0">
              <a:spcBef>
                <a:spcPts val="0"/>
              </a:spcBef>
              <a:spcAft>
                <a:spcPts val="0"/>
              </a:spcAft>
              <a:buSzPts val="2600"/>
              <a:buNone/>
              <a:defRPr sz="2600"/>
            </a:lvl7pPr>
            <a:lvl8pPr lvl="7" rtl="0">
              <a:spcBef>
                <a:spcPts val="0"/>
              </a:spcBef>
              <a:spcAft>
                <a:spcPts val="0"/>
              </a:spcAft>
              <a:buSzPts val="2600"/>
              <a:buNone/>
              <a:defRPr sz="2600"/>
            </a:lvl8pPr>
            <a:lvl9pPr lvl="8" rtl="0">
              <a:spcBef>
                <a:spcPts val="0"/>
              </a:spcBef>
              <a:spcAft>
                <a:spcPts val="0"/>
              </a:spcAft>
              <a:buSzPts val="2600"/>
              <a:buNone/>
              <a:defRPr sz="2600"/>
            </a:lvl9pPr>
          </a:lstStyle>
          <a:p/>
        </p:txBody>
      </p:sp>
      <p:sp>
        <p:nvSpPr>
          <p:cNvPr id="79" name="Google Shape;79;p19"/>
          <p:cNvSpPr txBox="1"/>
          <p:nvPr>
            <p:ph idx="1" type="body"/>
          </p:nvPr>
        </p:nvSpPr>
        <p:spPr>
          <a:xfrm>
            <a:off x="752400" y="1724400"/>
            <a:ext cx="7740000" cy="2912400"/>
          </a:xfrm>
          <a:prstGeom prst="rect">
            <a:avLst/>
          </a:prstGeom>
        </p:spPr>
        <p:txBody>
          <a:bodyPr anchorCtr="0" anchor="t" bIns="91425" lIns="91425" spcFirstLastPara="1" rIns="91425" wrap="square" tIns="91425">
            <a:noAutofit/>
          </a:bodyPr>
          <a:lstStyle>
            <a:lvl1pPr indent="-323850" lvl="0" marL="457200" rtl="0">
              <a:spcBef>
                <a:spcPts val="0"/>
              </a:spcBef>
              <a:spcAft>
                <a:spcPts val="0"/>
              </a:spcAft>
              <a:buSzPts val="1500"/>
              <a:buChar char="●"/>
              <a:defRPr sz="1500"/>
            </a:lvl1pPr>
            <a:lvl2pPr indent="-323850" lvl="1" marL="914400" rtl="0">
              <a:spcBef>
                <a:spcPts val="1600"/>
              </a:spcBef>
              <a:spcAft>
                <a:spcPts val="0"/>
              </a:spcAft>
              <a:buSzPts val="1500"/>
              <a:buChar char="○"/>
              <a:defRPr sz="1500"/>
            </a:lvl2pPr>
            <a:lvl3pPr indent="-323850" lvl="2" marL="1371600" rtl="0">
              <a:spcBef>
                <a:spcPts val="1600"/>
              </a:spcBef>
              <a:spcAft>
                <a:spcPts val="0"/>
              </a:spcAft>
              <a:buSzPts val="1500"/>
              <a:buChar char="■"/>
              <a:defRPr sz="1500"/>
            </a:lvl3pPr>
            <a:lvl4pPr indent="-323850" lvl="3" marL="1828800" rtl="0">
              <a:spcBef>
                <a:spcPts val="1600"/>
              </a:spcBef>
              <a:spcAft>
                <a:spcPts val="0"/>
              </a:spcAft>
              <a:buSzPts val="1500"/>
              <a:buChar char="●"/>
              <a:defRPr sz="1500"/>
            </a:lvl4pPr>
            <a:lvl5pPr indent="-323850" lvl="4" marL="2286000" rtl="0">
              <a:spcBef>
                <a:spcPts val="1600"/>
              </a:spcBef>
              <a:spcAft>
                <a:spcPts val="0"/>
              </a:spcAft>
              <a:buSzPts val="1500"/>
              <a:buChar char="○"/>
              <a:defRPr sz="1500"/>
            </a:lvl5pPr>
            <a:lvl6pPr indent="-323850" lvl="5" marL="2743200" rtl="0">
              <a:spcBef>
                <a:spcPts val="1600"/>
              </a:spcBef>
              <a:spcAft>
                <a:spcPts val="0"/>
              </a:spcAft>
              <a:buSzPts val="1500"/>
              <a:buChar char="■"/>
              <a:defRPr sz="1500"/>
            </a:lvl6pPr>
            <a:lvl7pPr indent="-323850" lvl="6" marL="3200400" rtl="0">
              <a:spcBef>
                <a:spcPts val="1600"/>
              </a:spcBef>
              <a:spcAft>
                <a:spcPts val="0"/>
              </a:spcAft>
              <a:buSzPts val="1500"/>
              <a:buChar char="●"/>
              <a:defRPr sz="1500"/>
            </a:lvl7pPr>
            <a:lvl8pPr indent="-323850" lvl="7" marL="3657600" rtl="0">
              <a:spcBef>
                <a:spcPts val="1600"/>
              </a:spcBef>
              <a:spcAft>
                <a:spcPts val="0"/>
              </a:spcAft>
              <a:buSzPts val="1500"/>
              <a:buChar char="○"/>
              <a:defRPr sz="1500"/>
            </a:lvl8pPr>
            <a:lvl9pPr indent="-323850" lvl="8" marL="4114800" rtl="0">
              <a:spcBef>
                <a:spcPts val="1600"/>
              </a:spcBef>
              <a:spcAft>
                <a:spcPts val="1600"/>
              </a:spcAft>
              <a:buSzPts val="1500"/>
              <a:buChar char="■"/>
              <a:defRPr sz="1500"/>
            </a:lvl9pPr>
          </a:lstStyle>
          <a:p/>
        </p:txBody>
      </p:sp>
      <p:pic>
        <p:nvPicPr>
          <p:cNvPr id="80" name="Google Shape;80;p19"/>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81" name="Google Shape;81;p19"/>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3. Title &amp; 3 Columns" type="twoColTx">
  <p:cSld name="TITLE_AND_TWO_COLUMNS">
    <p:spTree>
      <p:nvGrpSpPr>
        <p:cNvPr id="82" name="Shape 82"/>
        <p:cNvGrpSpPr/>
        <p:nvPr/>
      </p:nvGrpSpPr>
      <p:grpSpPr>
        <a:xfrm>
          <a:off x="0" y="0"/>
          <a:ext cx="0" cy="0"/>
          <a:chOff x="0" y="0"/>
          <a:chExt cx="0" cy="0"/>
        </a:xfrm>
      </p:grpSpPr>
      <p:sp>
        <p:nvSpPr>
          <p:cNvPr id="83" name="Google Shape;83;p20"/>
          <p:cNvSpPr txBox="1"/>
          <p:nvPr>
            <p:ph type="title"/>
          </p:nvPr>
        </p:nvSpPr>
        <p:spPr>
          <a:xfrm>
            <a:off x="752400" y="604800"/>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600"/>
              <a:buNone/>
              <a:defRPr sz="2600"/>
            </a:lvl1pPr>
            <a:lvl2pPr lvl="1" rtl="0">
              <a:spcBef>
                <a:spcPts val="0"/>
              </a:spcBef>
              <a:spcAft>
                <a:spcPts val="0"/>
              </a:spcAft>
              <a:buSzPts val="2600"/>
              <a:buNone/>
              <a:defRPr sz="2600"/>
            </a:lvl2pPr>
            <a:lvl3pPr lvl="2" rtl="0">
              <a:spcBef>
                <a:spcPts val="0"/>
              </a:spcBef>
              <a:spcAft>
                <a:spcPts val="0"/>
              </a:spcAft>
              <a:buSzPts val="2600"/>
              <a:buNone/>
              <a:defRPr sz="2600"/>
            </a:lvl3pPr>
            <a:lvl4pPr lvl="3" rtl="0">
              <a:spcBef>
                <a:spcPts val="0"/>
              </a:spcBef>
              <a:spcAft>
                <a:spcPts val="0"/>
              </a:spcAft>
              <a:buSzPts val="2600"/>
              <a:buNone/>
              <a:defRPr sz="2600"/>
            </a:lvl4pPr>
            <a:lvl5pPr lvl="4" rtl="0">
              <a:spcBef>
                <a:spcPts val="0"/>
              </a:spcBef>
              <a:spcAft>
                <a:spcPts val="0"/>
              </a:spcAft>
              <a:buSzPts val="2600"/>
              <a:buNone/>
              <a:defRPr sz="2600"/>
            </a:lvl5pPr>
            <a:lvl6pPr lvl="5" rtl="0">
              <a:spcBef>
                <a:spcPts val="0"/>
              </a:spcBef>
              <a:spcAft>
                <a:spcPts val="0"/>
              </a:spcAft>
              <a:buSzPts val="2600"/>
              <a:buNone/>
              <a:defRPr sz="2600"/>
            </a:lvl6pPr>
            <a:lvl7pPr lvl="6" rtl="0">
              <a:spcBef>
                <a:spcPts val="0"/>
              </a:spcBef>
              <a:spcAft>
                <a:spcPts val="0"/>
              </a:spcAft>
              <a:buSzPts val="2600"/>
              <a:buNone/>
              <a:defRPr sz="2600"/>
            </a:lvl7pPr>
            <a:lvl8pPr lvl="7" rtl="0">
              <a:spcBef>
                <a:spcPts val="0"/>
              </a:spcBef>
              <a:spcAft>
                <a:spcPts val="0"/>
              </a:spcAft>
              <a:buSzPts val="2600"/>
              <a:buNone/>
              <a:defRPr sz="2600"/>
            </a:lvl8pPr>
            <a:lvl9pPr lvl="8" rtl="0">
              <a:spcBef>
                <a:spcPts val="0"/>
              </a:spcBef>
              <a:spcAft>
                <a:spcPts val="0"/>
              </a:spcAft>
              <a:buSzPts val="2600"/>
              <a:buNone/>
              <a:defRPr sz="2600"/>
            </a:lvl9pPr>
          </a:lstStyle>
          <a:p/>
        </p:txBody>
      </p:sp>
      <p:sp>
        <p:nvSpPr>
          <p:cNvPr id="84" name="Google Shape;84;p20"/>
          <p:cNvSpPr txBox="1"/>
          <p:nvPr>
            <p:ph idx="1" type="body"/>
          </p:nvPr>
        </p:nvSpPr>
        <p:spPr>
          <a:xfrm>
            <a:off x="676800" y="1310400"/>
            <a:ext cx="2448000" cy="2458800"/>
          </a:xfrm>
          <a:prstGeom prst="rect">
            <a:avLst/>
          </a:prstGeom>
        </p:spPr>
        <p:txBody>
          <a:bodyPr anchorCtr="0" anchor="t" bIns="91425" lIns="91425" spcFirstLastPara="1" rIns="91425" wrap="square" tIns="91425">
            <a:noAutofit/>
          </a:bodyPr>
          <a:lstStyle>
            <a:lvl1pPr indent="-304800" lvl="0" marL="457200" rtl="0">
              <a:lnSpc>
                <a:spcPct val="150000"/>
              </a:lnSpc>
              <a:spcBef>
                <a:spcPts val="0"/>
              </a:spcBef>
              <a:spcAft>
                <a:spcPts val="0"/>
              </a:spcAft>
              <a:buSzPts val="1200"/>
              <a:buChar char="●"/>
              <a:defRPr/>
            </a:lvl1pPr>
            <a:lvl2pPr indent="-304800" lvl="1" marL="914400" rtl="0">
              <a:lnSpc>
                <a:spcPct val="150000"/>
              </a:lnSpc>
              <a:spcBef>
                <a:spcPts val="0"/>
              </a:spcBef>
              <a:spcAft>
                <a:spcPts val="0"/>
              </a:spcAft>
              <a:buSzPts val="1200"/>
              <a:buChar char="○"/>
              <a:defRPr/>
            </a:lvl2pPr>
            <a:lvl3pPr indent="-304800" lvl="2" marL="1371600" rtl="0">
              <a:lnSpc>
                <a:spcPct val="150000"/>
              </a:lnSpc>
              <a:spcBef>
                <a:spcPts val="0"/>
              </a:spcBef>
              <a:spcAft>
                <a:spcPts val="0"/>
              </a:spcAft>
              <a:buSzPts val="1200"/>
              <a:buChar char="■"/>
              <a:defRPr/>
            </a:lvl3pPr>
            <a:lvl4pPr indent="-304800" lvl="3" marL="1828800" rtl="0">
              <a:lnSpc>
                <a:spcPct val="150000"/>
              </a:lnSpc>
              <a:spcBef>
                <a:spcPts val="0"/>
              </a:spcBef>
              <a:spcAft>
                <a:spcPts val="0"/>
              </a:spcAft>
              <a:buSzPts val="1200"/>
              <a:buChar char="●"/>
              <a:defRPr/>
            </a:lvl4pPr>
            <a:lvl5pPr indent="-304800" lvl="4" marL="2286000" rtl="0">
              <a:lnSpc>
                <a:spcPct val="150000"/>
              </a:lnSpc>
              <a:spcBef>
                <a:spcPts val="0"/>
              </a:spcBef>
              <a:spcAft>
                <a:spcPts val="0"/>
              </a:spcAft>
              <a:buSzPts val="1200"/>
              <a:buChar char="○"/>
              <a:defRPr/>
            </a:lvl5pPr>
            <a:lvl6pPr indent="-304800" lvl="5" marL="2743200" rtl="0">
              <a:lnSpc>
                <a:spcPct val="150000"/>
              </a:lnSpc>
              <a:spcBef>
                <a:spcPts val="0"/>
              </a:spcBef>
              <a:spcAft>
                <a:spcPts val="0"/>
              </a:spcAft>
              <a:buSzPts val="1200"/>
              <a:buChar char="■"/>
              <a:defRPr/>
            </a:lvl6pPr>
            <a:lvl7pPr indent="-304800" lvl="6" marL="3200400" rtl="0">
              <a:lnSpc>
                <a:spcPct val="150000"/>
              </a:lnSpc>
              <a:spcBef>
                <a:spcPts val="0"/>
              </a:spcBef>
              <a:spcAft>
                <a:spcPts val="0"/>
              </a:spcAft>
              <a:buSzPts val="1200"/>
              <a:buChar char="●"/>
              <a:defRPr/>
            </a:lvl7pPr>
            <a:lvl8pPr indent="-304800" lvl="7" marL="3657600" rtl="0">
              <a:lnSpc>
                <a:spcPct val="150000"/>
              </a:lnSpc>
              <a:spcBef>
                <a:spcPts val="0"/>
              </a:spcBef>
              <a:spcAft>
                <a:spcPts val="0"/>
              </a:spcAft>
              <a:buSzPts val="1200"/>
              <a:buChar char="○"/>
              <a:defRPr/>
            </a:lvl8pPr>
            <a:lvl9pPr indent="-304800" lvl="8" marL="4114800" rtl="0">
              <a:lnSpc>
                <a:spcPct val="150000"/>
              </a:lnSpc>
              <a:spcBef>
                <a:spcPts val="0"/>
              </a:spcBef>
              <a:spcAft>
                <a:spcPts val="0"/>
              </a:spcAft>
              <a:buSzPts val="1200"/>
              <a:buChar char="■"/>
              <a:defRPr/>
            </a:lvl9pPr>
          </a:lstStyle>
          <a:p/>
        </p:txBody>
      </p:sp>
      <p:sp>
        <p:nvSpPr>
          <p:cNvPr id="85" name="Google Shape;85;p20"/>
          <p:cNvSpPr txBox="1"/>
          <p:nvPr>
            <p:ph idx="2" type="body"/>
          </p:nvPr>
        </p:nvSpPr>
        <p:spPr>
          <a:xfrm>
            <a:off x="3304800" y="1310400"/>
            <a:ext cx="2448000" cy="2458800"/>
          </a:xfrm>
          <a:prstGeom prst="rect">
            <a:avLst/>
          </a:prstGeom>
        </p:spPr>
        <p:txBody>
          <a:bodyPr anchorCtr="0" anchor="t" bIns="91425" lIns="91425" spcFirstLastPara="1" rIns="91425" wrap="square" tIns="91425">
            <a:noAutofit/>
          </a:bodyPr>
          <a:lstStyle>
            <a:lvl1pPr indent="-304800" lvl="0" marL="457200" rtl="0">
              <a:lnSpc>
                <a:spcPct val="150000"/>
              </a:lnSpc>
              <a:spcBef>
                <a:spcPts val="0"/>
              </a:spcBef>
              <a:spcAft>
                <a:spcPts val="0"/>
              </a:spcAft>
              <a:buSzPts val="1200"/>
              <a:buChar char="●"/>
              <a:defRPr/>
            </a:lvl1pPr>
            <a:lvl2pPr indent="-304800" lvl="1" marL="914400" rtl="0">
              <a:lnSpc>
                <a:spcPct val="150000"/>
              </a:lnSpc>
              <a:spcBef>
                <a:spcPts val="0"/>
              </a:spcBef>
              <a:spcAft>
                <a:spcPts val="0"/>
              </a:spcAft>
              <a:buSzPts val="1200"/>
              <a:buChar char="○"/>
              <a:defRPr/>
            </a:lvl2pPr>
            <a:lvl3pPr indent="-304800" lvl="2" marL="1371600" rtl="0">
              <a:lnSpc>
                <a:spcPct val="150000"/>
              </a:lnSpc>
              <a:spcBef>
                <a:spcPts val="0"/>
              </a:spcBef>
              <a:spcAft>
                <a:spcPts val="0"/>
              </a:spcAft>
              <a:buSzPts val="1200"/>
              <a:buChar char="■"/>
              <a:defRPr/>
            </a:lvl3pPr>
            <a:lvl4pPr indent="-304800" lvl="3" marL="1828800" rtl="0">
              <a:lnSpc>
                <a:spcPct val="150000"/>
              </a:lnSpc>
              <a:spcBef>
                <a:spcPts val="0"/>
              </a:spcBef>
              <a:spcAft>
                <a:spcPts val="0"/>
              </a:spcAft>
              <a:buSzPts val="1200"/>
              <a:buChar char="●"/>
              <a:defRPr/>
            </a:lvl4pPr>
            <a:lvl5pPr indent="-304800" lvl="4" marL="2286000" rtl="0">
              <a:lnSpc>
                <a:spcPct val="150000"/>
              </a:lnSpc>
              <a:spcBef>
                <a:spcPts val="0"/>
              </a:spcBef>
              <a:spcAft>
                <a:spcPts val="0"/>
              </a:spcAft>
              <a:buSzPts val="1200"/>
              <a:buChar char="○"/>
              <a:defRPr/>
            </a:lvl5pPr>
            <a:lvl6pPr indent="-304800" lvl="5" marL="2743200" rtl="0">
              <a:lnSpc>
                <a:spcPct val="150000"/>
              </a:lnSpc>
              <a:spcBef>
                <a:spcPts val="0"/>
              </a:spcBef>
              <a:spcAft>
                <a:spcPts val="0"/>
              </a:spcAft>
              <a:buSzPts val="1200"/>
              <a:buChar char="■"/>
              <a:defRPr/>
            </a:lvl6pPr>
            <a:lvl7pPr indent="-304800" lvl="6" marL="3200400" rtl="0">
              <a:lnSpc>
                <a:spcPct val="150000"/>
              </a:lnSpc>
              <a:spcBef>
                <a:spcPts val="0"/>
              </a:spcBef>
              <a:spcAft>
                <a:spcPts val="0"/>
              </a:spcAft>
              <a:buSzPts val="1200"/>
              <a:buChar char="●"/>
              <a:defRPr/>
            </a:lvl7pPr>
            <a:lvl8pPr indent="-304800" lvl="7" marL="3657600" rtl="0">
              <a:lnSpc>
                <a:spcPct val="150000"/>
              </a:lnSpc>
              <a:spcBef>
                <a:spcPts val="0"/>
              </a:spcBef>
              <a:spcAft>
                <a:spcPts val="0"/>
              </a:spcAft>
              <a:buSzPts val="1200"/>
              <a:buChar char="○"/>
              <a:defRPr/>
            </a:lvl8pPr>
            <a:lvl9pPr indent="-304800" lvl="8" marL="4114800" rtl="0">
              <a:lnSpc>
                <a:spcPct val="150000"/>
              </a:lnSpc>
              <a:spcBef>
                <a:spcPts val="0"/>
              </a:spcBef>
              <a:spcAft>
                <a:spcPts val="0"/>
              </a:spcAft>
              <a:buSzPts val="1200"/>
              <a:buChar char="■"/>
              <a:defRPr/>
            </a:lvl9pPr>
          </a:lstStyle>
          <a:p/>
        </p:txBody>
      </p:sp>
      <p:sp>
        <p:nvSpPr>
          <p:cNvPr id="86" name="Google Shape;86;p20"/>
          <p:cNvSpPr txBox="1"/>
          <p:nvPr>
            <p:ph idx="3" type="body"/>
          </p:nvPr>
        </p:nvSpPr>
        <p:spPr>
          <a:xfrm>
            <a:off x="5932800" y="1310400"/>
            <a:ext cx="2448000" cy="2458800"/>
          </a:xfrm>
          <a:prstGeom prst="rect">
            <a:avLst/>
          </a:prstGeom>
        </p:spPr>
        <p:txBody>
          <a:bodyPr anchorCtr="0" anchor="t" bIns="91425" lIns="91425" spcFirstLastPara="1" rIns="91425" wrap="square" tIns="91425">
            <a:noAutofit/>
          </a:bodyPr>
          <a:lstStyle>
            <a:lvl1pPr indent="-304800" lvl="0" marL="457200" rtl="0">
              <a:lnSpc>
                <a:spcPct val="150000"/>
              </a:lnSpc>
              <a:spcBef>
                <a:spcPts val="0"/>
              </a:spcBef>
              <a:spcAft>
                <a:spcPts val="0"/>
              </a:spcAft>
              <a:buSzPts val="1200"/>
              <a:buChar char="●"/>
              <a:defRPr/>
            </a:lvl1pPr>
            <a:lvl2pPr indent="-304800" lvl="1" marL="914400" rtl="0">
              <a:lnSpc>
                <a:spcPct val="150000"/>
              </a:lnSpc>
              <a:spcBef>
                <a:spcPts val="0"/>
              </a:spcBef>
              <a:spcAft>
                <a:spcPts val="0"/>
              </a:spcAft>
              <a:buSzPts val="1200"/>
              <a:buChar char="○"/>
              <a:defRPr/>
            </a:lvl2pPr>
            <a:lvl3pPr indent="-304800" lvl="2" marL="1371600" rtl="0">
              <a:lnSpc>
                <a:spcPct val="150000"/>
              </a:lnSpc>
              <a:spcBef>
                <a:spcPts val="0"/>
              </a:spcBef>
              <a:spcAft>
                <a:spcPts val="0"/>
              </a:spcAft>
              <a:buSzPts val="1200"/>
              <a:buChar char="■"/>
              <a:defRPr/>
            </a:lvl3pPr>
            <a:lvl4pPr indent="-304800" lvl="3" marL="1828800" rtl="0">
              <a:lnSpc>
                <a:spcPct val="150000"/>
              </a:lnSpc>
              <a:spcBef>
                <a:spcPts val="0"/>
              </a:spcBef>
              <a:spcAft>
                <a:spcPts val="0"/>
              </a:spcAft>
              <a:buSzPts val="1200"/>
              <a:buChar char="●"/>
              <a:defRPr/>
            </a:lvl4pPr>
            <a:lvl5pPr indent="-304800" lvl="4" marL="2286000" rtl="0">
              <a:lnSpc>
                <a:spcPct val="150000"/>
              </a:lnSpc>
              <a:spcBef>
                <a:spcPts val="0"/>
              </a:spcBef>
              <a:spcAft>
                <a:spcPts val="0"/>
              </a:spcAft>
              <a:buSzPts val="1200"/>
              <a:buChar char="○"/>
              <a:defRPr/>
            </a:lvl5pPr>
            <a:lvl6pPr indent="-304800" lvl="5" marL="2743200" rtl="0">
              <a:lnSpc>
                <a:spcPct val="150000"/>
              </a:lnSpc>
              <a:spcBef>
                <a:spcPts val="0"/>
              </a:spcBef>
              <a:spcAft>
                <a:spcPts val="0"/>
              </a:spcAft>
              <a:buSzPts val="1200"/>
              <a:buChar char="■"/>
              <a:defRPr/>
            </a:lvl6pPr>
            <a:lvl7pPr indent="-304800" lvl="6" marL="3200400" rtl="0">
              <a:lnSpc>
                <a:spcPct val="150000"/>
              </a:lnSpc>
              <a:spcBef>
                <a:spcPts val="0"/>
              </a:spcBef>
              <a:spcAft>
                <a:spcPts val="0"/>
              </a:spcAft>
              <a:buSzPts val="1200"/>
              <a:buChar char="●"/>
              <a:defRPr/>
            </a:lvl7pPr>
            <a:lvl8pPr indent="-304800" lvl="7" marL="3657600" rtl="0">
              <a:lnSpc>
                <a:spcPct val="150000"/>
              </a:lnSpc>
              <a:spcBef>
                <a:spcPts val="0"/>
              </a:spcBef>
              <a:spcAft>
                <a:spcPts val="0"/>
              </a:spcAft>
              <a:buSzPts val="1200"/>
              <a:buChar char="○"/>
              <a:defRPr/>
            </a:lvl8pPr>
            <a:lvl9pPr indent="-304800" lvl="8" marL="4114800" rtl="0">
              <a:lnSpc>
                <a:spcPct val="150000"/>
              </a:lnSpc>
              <a:spcBef>
                <a:spcPts val="0"/>
              </a:spcBef>
              <a:spcAft>
                <a:spcPts val="0"/>
              </a:spcAft>
              <a:buSzPts val="1200"/>
              <a:buChar char="■"/>
              <a:defRPr/>
            </a:lvl9pPr>
          </a:lstStyle>
          <a:p/>
        </p:txBody>
      </p:sp>
      <p:pic>
        <p:nvPicPr>
          <p:cNvPr id="87" name="Google Shape;87;p20"/>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88" name="Google Shape;88;p20"/>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3. Content &amp; Photo">
  <p:cSld name="ONE_COLUMN_TEXT">
    <p:spTree>
      <p:nvGrpSpPr>
        <p:cNvPr id="89" name="Shape 89"/>
        <p:cNvGrpSpPr/>
        <p:nvPr/>
      </p:nvGrpSpPr>
      <p:grpSpPr>
        <a:xfrm>
          <a:off x="0" y="0"/>
          <a:ext cx="0" cy="0"/>
          <a:chOff x="0" y="0"/>
          <a:chExt cx="0" cy="0"/>
        </a:xfrm>
      </p:grpSpPr>
      <p:sp>
        <p:nvSpPr>
          <p:cNvPr id="90" name="Google Shape;90;p21"/>
          <p:cNvSpPr txBox="1"/>
          <p:nvPr>
            <p:ph type="title"/>
          </p:nvPr>
        </p:nvSpPr>
        <p:spPr>
          <a:xfrm>
            <a:off x="752400" y="1155600"/>
            <a:ext cx="4143600" cy="6588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SzPts val="2600"/>
              <a:buNone/>
              <a:defRPr sz="2600"/>
            </a:lvl1pPr>
            <a:lvl2pPr lvl="1" rtl="0">
              <a:lnSpc>
                <a:spcPct val="115000"/>
              </a:lnSpc>
              <a:spcBef>
                <a:spcPts val="0"/>
              </a:spcBef>
              <a:spcAft>
                <a:spcPts val="0"/>
              </a:spcAft>
              <a:buSzPts val="2600"/>
              <a:buNone/>
              <a:defRPr sz="2600"/>
            </a:lvl2pPr>
            <a:lvl3pPr lvl="2" rtl="0">
              <a:lnSpc>
                <a:spcPct val="115000"/>
              </a:lnSpc>
              <a:spcBef>
                <a:spcPts val="0"/>
              </a:spcBef>
              <a:spcAft>
                <a:spcPts val="0"/>
              </a:spcAft>
              <a:buSzPts val="2600"/>
              <a:buNone/>
              <a:defRPr sz="2600"/>
            </a:lvl3pPr>
            <a:lvl4pPr lvl="3" rtl="0">
              <a:lnSpc>
                <a:spcPct val="115000"/>
              </a:lnSpc>
              <a:spcBef>
                <a:spcPts val="0"/>
              </a:spcBef>
              <a:spcAft>
                <a:spcPts val="0"/>
              </a:spcAft>
              <a:buSzPts val="2600"/>
              <a:buNone/>
              <a:defRPr sz="2600"/>
            </a:lvl4pPr>
            <a:lvl5pPr lvl="4" rtl="0">
              <a:lnSpc>
                <a:spcPct val="115000"/>
              </a:lnSpc>
              <a:spcBef>
                <a:spcPts val="0"/>
              </a:spcBef>
              <a:spcAft>
                <a:spcPts val="0"/>
              </a:spcAft>
              <a:buSzPts val="2600"/>
              <a:buNone/>
              <a:defRPr sz="2600"/>
            </a:lvl5pPr>
            <a:lvl6pPr lvl="5" rtl="0">
              <a:lnSpc>
                <a:spcPct val="115000"/>
              </a:lnSpc>
              <a:spcBef>
                <a:spcPts val="0"/>
              </a:spcBef>
              <a:spcAft>
                <a:spcPts val="0"/>
              </a:spcAft>
              <a:buSzPts val="2600"/>
              <a:buNone/>
              <a:defRPr sz="2600"/>
            </a:lvl6pPr>
            <a:lvl7pPr lvl="6" rtl="0">
              <a:lnSpc>
                <a:spcPct val="115000"/>
              </a:lnSpc>
              <a:spcBef>
                <a:spcPts val="0"/>
              </a:spcBef>
              <a:spcAft>
                <a:spcPts val="0"/>
              </a:spcAft>
              <a:buSzPts val="2600"/>
              <a:buNone/>
              <a:defRPr sz="2600"/>
            </a:lvl7pPr>
            <a:lvl8pPr lvl="7" rtl="0">
              <a:lnSpc>
                <a:spcPct val="115000"/>
              </a:lnSpc>
              <a:spcBef>
                <a:spcPts val="0"/>
              </a:spcBef>
              <a:spcAft>
                <a:spcPts val="0"/>
              </a:spcAft>
              <a:buSzPts val="2600"/>
              <a:buNone/>
              <a:defRPr sz="2600"/>
            </a:lvl8pPr>
            <a:lvl9pPr lvl="8" rtl="0">
              <a:lnSpc>
                <a:spcPct val="115000"/>
              </a:lnSpc>
              <a:spcBef>
                <a:spcPts val="0"/>
              </a:spcBef>
              <a:spcAft>
                <a:spcPts val="0"/>
              </a:spcAft>
              <a:buSzPts val="2600"/>
              <a:buNone/>
              <a:defRPr sz="2600"/>
            </a:lvl9pPr>
          </a:lstStyle>
          <a:p/>
        </p:txBody>
      </p:sp>
      <p:sp>
        <p:nvSpPr>
          <p:cNvPr id="91" name="Google Shape;91;p21"/>
          <p:cNvSpPr txBox="1"/>
          <p:nvPr>
            <p:ph idx="1" type="body"/>
          </p:nvPr>
        </p:nvSpPr>
        <p:spPr>
          <a:xfrm>
            <a:off x="752400" y="2440800"/>
            <a:ext cx="3729600" cy="2458800"/>
          </a:xfrm>
          <a:prstGeom prst="rect">
            <a:avLst/>
          </a:prstGeom>
        </p:spPr>
        <p:txBody>
          <a:bodyPr anchorCtr="0" anchor="t" bIns="91425" lIns="91425" spcFirstLastPara="1" rIns="91425" wrap="square" tIns="91425">
            <a:noAutofit/>
          </a:bodyPr>
          <a:lstStyle>
            <a:lvl1pPr indent="-295275" lvl="0" marL="457200" rtl="0">
              <a:spcBef>
                <a:spcPts val="0"/>
              </a:spcBef>
              <a:spcAft>
                <a:spcPts val="0"/>
              </a:spcAft>
              <a:buSzPts val="1050"/>
              <a:buChar char="●"/>
              <a:defRPr sz="1050"/>
            </a:lvl1pPr>
            <a:lvl2pPr indent="-295275" lvl="1" marL="914400" rtl="0">
              <a:spcBef>
                <a:spcPts val="1600"/>
              </a:spcBef>
              <a:spcAft>
                <a:spcPts val="0"/>
              </a:spcAft>
              <a:buSzPts val="1050"/>
              <a:buChar char="○"/>
              <a:defRPr sz="1050"/>
            </a:lvl2pPr>
            <a:lvl3pPr indent="-295275" lvl="2" marL="1371600" rtl="0">
              <a:spcBef>
                <a:spcPts val="1600"/>
              </a:spcBef>
              <a:spcAft>
                <a:spcPts val="0"/>
              </a:spcAft>
              <a:buSzPts val="1050"/>
              <a:buChar char="■"/>
              <a:defRPr sz="1050"/>
            </a:lvl3pPr>
            <a:lvl4pPr indent="-295275" lvl="3" marL="1828800" rtl="0">
              <a:spcBef>
                <a:spcPts val="1600"/>
              </a:spcBef>
              <a:spcAft>
                <a:spcPts val="0"/>
              </a:spcAft>
              <a:buSzPts val="1050"/>
              <a:buChar char="●"/>
              <a:defRPr sz="1050"/>
            </a:lvl4pPr>
            <a:lvl5pPr indent="-295275" lvl="4" marL="2286000" rtl="0">
              <a:spcBef>
                <a:spcPts val="1600"/>
              </a:spcBef>
              <a:spcAft>
                <a:spcPts val="0"/>
              </a:spcAft>
              <a:buSzPts val="1050"/>
              <a:buChar char="○"/>
              <a:defRPr sz="1050"/>
            </a:lvl5pPr>
            <a:lvl6pPr indent="-295275" lvl="5" marL="2743200" rtl="0">
              <a:spcBef>
                <a:spcPts val="1600"/>
              </a:spcBef>
              <a:spcAft>
                <a:spcPts val="0"/>
              </a:spcAft>
              <a:buSzPts val="1050"/>
              <a:buChar char="■"/>
              <a:defRPr sz="1050"/>
            </a:lvl6pPr>
            <a:lvl7pPr indent="-295275" lvl="6" marL="3200400" rtl="0">
              <a:spcBef>
                <a:spcPts val="1600"/>
              </a:spcBef>
              <a:spcAft>
                <a:spcPts val="0"/>
              </a:spcAft>
              <a:buSzPts val="1050"/>
              <a:buChar char="●"/>
              <a:defRPr sz="1050"/>
            </a:lvl7pPr>
            <a:lvl8pPr indent="-295275" lvl="7" marL="3657600" rtl="0">
              <a:spcBef>
                <a:spcPts val="1600"/>
              </a:spcBef>
              <a:spcAft>
                <a:spcPts val="0"/>
              </a:spcAft>
              <a:buSzPts val="1050"/>
              <a:buChar char="○"/>
              <a:defRPr sz="1050"/>
            </a:lvl8pPr>
            <a:lvl9pPr indent="-295275" lvl="8" marL="4114800" rtl="0">
              <a:spcBef>
                <a:spcPts val="1600"/>
              </a:spcBef>
              <a:spcAft>
                <a:spcPts val="1600"/>
              </a:spcAft>
              <a:buSzPts val="1050"/>
              <a:buChar char="■"/>
              <a:defRPr sz="1050"/>
            </a:lvl9pPr>
          </a:lstStyle>
          <a:p/>
        </p:txBody>
      </p:sp>
      <p:pic>
        <p:nvPicPr>
          <p:cNvPr id="92" name="Google Shape;92;p21"/>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93" name="Google Shape;93;p21"/>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3. Stats One Number">
  <p:cSld name="MAIN_POINT">
    <p:bg>
      <p:bgPr>
        <a:solidFill>
          <a:schemeClr val="dk1"/>
        </a:solidFill>
      </p:bgPr>
    </p:bg>
    <p:spTree>
      <p:nvGrpSpPr>
        <p:cNvPr id="94" name="Shape 94"/>
        <p:cNvGrpSpPr/>
        <p:nvPr/>
      </p:nvGrpSpPr>
      <p:grpSpPr>
        <a:xfrm>
          <a:off x="0" y="0"/>
          <a:ext cx="0" cy="0"/>
          <a:chOff x="0" y="0"/>
          <a:chExt cx="0" cy="0"/>
        </a:xfrm>
      </p:grpSpPr>
      <p:sp>
        <p:nvSpPr>
          <p:cNvPr id="95" name="Google Shape;95;p22"/>
          <p:cNvSpPr txBox="1"/>
          <p:nvPr>
            <p:ph idx="1" type="body"/>
          </p:nvPr>
        </p:nvSpPr>
        <p:spPr>
          <a:xfrm>
            <a:off x="763200" y="990000"/>
            <a:ext cx="2260800" cy="370800"/>
          </a:xfrm>
          <a:prstGeom prst="rect">
            <a:avLst/>
          </a:prstGeom>
        </p:spPr>
        <p:txBody>
          <a:bodyPr anchorCtr="0" anchor="t" bIns="91425" lIns="91425" spcFirstLastPara="1" rIns="91425" wrap="square" tIns="91425">
            <a:noAutofit/>
          </a:bodyPr>
          <a:lstStyle>
            <a:lvl1pPr indent="-292100" lvl="0" marL="457200" rtl="0">
              <a:spcBef>
                <a:spcPts val="0"/>
              </a:spcBef>
              <a:spcAft>
                <a:spcPts val="0"/>
              </a:spcAft>
              <a:buClr>
                <a:schemeClr val="accent5"/>
              </a:buClr>
              <a:buSzPts val="1000"/>
              <a:buChar char="●"/>
              <a:defRPr sz="1000">
                <a:solidFill>
                  <a:schemeClr val="accent5"/>
                </a:solidFill>
              </a:defRPr>
            </a:lvl1pPr>
            <a:lvl2pPr indent="-292100" lvl="1" marL="914400" rtl="0">
              <a:spcBef>
                <a:spcPts val="1600"/>
              </a:spcBef>
              <a:spcAft>
                <a:spcPts val="0"/>
              </a:spcAft>
              <a:buClr>
                <a:schemeClr val="accent5"/>
              </a:buClr>
              <a:buSzPts val="1000"/>
              <a:buChar char="○"/>
              <a:defRPr sz="1000">
                <a:solidFill>
                  <a:schemeClr val="accent5"/>
                </a:solidFill>
              </a:defRPr>
            </a:lvl2pPr>
            <a:lvl3pPr indent="-292100" lvl="2" marL="1371600" rtl="0">
              <a:spcBef>
                <a:spcPts val="1600"/>
              </a:spcBef>
              <a:spcAft>
                <a:spcPts val="0"/>
              </a:spcAft>
              <a:buClr>
                <a:schemeClr val="accent5"/>
              </a:buClr>
              <a:buSzPts val="1000"/>
              <a:buChar char="■"/>
              <a:defRPr sz="1000">
                <a:solidFill>
                  <a:schemeClr val="accent5"/>
                </a:solidFill>
              </a:defRPr>
            </a:lvl3pPr>
            <a:lvl4pPr indent="-292100" lvl="3" marL="1828800" rtl="0">
              <a:spcBef>
                <a:spcPts val="1600"/>
              </a:spcBef>
              <a:spcAft>
                <a:spcPts val="0"/>
              </a:spcAft>
              <a:buClr>
                <a:schemeClr val="accent5"/>
              </a:buClr>
              <a:buSzPts val="1000"/>
              <a:buChar char="●"/>
              <a:defRPr sz="1000">
                <a:solidFill>
                  <a:schemeClr val="accent5"/>
                </a:solidFill>
              </a:defRPr>
            </a:lvl4pPr>
            <a:lvl5pPr indent="-292100" lvl="4" marL="2286000" rtl="0">
              <a:spcBef>
                <a:spcPts val="1600"/>
              </a:spcBef>
              <a:spcAft>
                <a:spcPts val="0"/>
              </a:spcAft>
              <a:buClr>
                <a:schemeClr val="accent5"/>
              </a:buClr>
              <a:buSzPts val="1000"/>
              <a:buChar char="○"/>
              <a:defRPr sz="1000">
                <a:solidFill>
                  <a:schemeClr val="accent5"/>
                </a:solidFill>
              </a:defRPr>
            </a:lvl5pPr>
            <a:lvl6pPr indent="-292100" lvl="5" marL="2743200" rtl="0">
              <a:spcBef>
                <a:spcPts val="1600"/>
              </a:spcBef>
              <a:spcAft>
                <a:spcPts val="0"/>
              </a:spcAft>
              <a:buClr>
                <a:schemeClr val="accent5"/>
              </a:buClr>
              <a:buSzPts val="1000"/>
              <a:buChar char="■"/>
              <a:defRPr sz="1000">
                <a:solidFill>
                  <a:schemeClr val="accent5"/>
                </a:solidFill>
              </a:defRPr>
            </a:lvl6pPr>
            <a:lvl7pPr indent="-292100" lvl="6" marL="3200400" rtl="0">
              <a:spcBef>
                <a:spcPts val="1600"/>
              </a:spcBef>
              <a:spcAft>
                <a:spcPts val="0"/>
              </a:spcAft>
              <a:buClr>
                <a:schemeClr val="accent5"/>
              </a:buClr>
              <a:buSzPts val="1000"/>
              <a:buChar char="●"/>
              <a:defRPr sz="1000">
                <a:solidFill>
                  <a:schemeClr val="accent5"/>
                </a:solidFill>
              </a:defRPr>
            </a:lvl7pPr>
            <a:lvl8pPr indent="-292100" lvl="7" marL="3657600" rtl="0">
              <a:spcBef>
                <a:spcPts val="1600"/>
              </a:spcBef>
              <a:spcAft>
                <a:spcPts val="0"/>
              </a:spcAft>
              <a:buClr>
                <a:schemeClr val="accent5"/>
              </a:buClr>
              <a:buSzPts val="1000"/>
              <a:buChar char="○"/>
              <a:defRPr sz="1000">
                <a:solidFill>
                  <a:schemeClr val="accent5"/>
                </a:solidFill>
              </a:defRPr>
            </a:lvl8pPr>
            <a:lvl9pPr indent="-292100" lvl="8" marL="4114800" rtl="0">
              <a:spcBef>
                <a:spcPts val="1600"/>
              </a:spcBef>
              <a:spcAft>
                <a:spcPts val="1600"/>
              </a:spcAft>
              <a:buClr>
                <a:schemeClr val="accent5"/>
              </a:buClr>
              <a:buSzPts val="1000"/>
              <a:buChar char="■"/>
              <a:defRPr sz="1000">
                <a:solidFill>
                  <a:schemeClr val="accent5"/>
                </a:solidFill>
              </a:defRPr>
            </a:lvl9pPr>
          </a:lstStyle>
          <a:p/>
        </p:txBody>
      </p:sp>
      <p:sp>
        <p:nvSpPr>
          <p:cNvPr id="96" name="Google Shape;96;p22"/>
          <p:cNvSpPr txBox="1"/>
          <p:nvPr>
            <p:ph type="title"/>
          </p:nvPr>
        </p:nvSpPr>
        <p:spPr>
          <a:xfrm>
            <a:off x="763200" y="2372400"/>
            <a:ext cx="3808800" cy="1040400"/>
          </a:xfrm>
          <a:prstGeom prst="rect">
            <a:avLst/>
          </a:prstGeom>
        </p:spPr>
        <p:txBody>
          <a:bodyPr anchorCtr="0" anchor="t" bIns="0" lIns="91425" spcFirstLastPara="1" rIns="91425" wrap="square" tIns="0">
            <a:noAutofit/>
          </a:bodyPr>
          <a:lstStyle>
            <a:lvl1pPr lvl="0" rtl="0">
              <a:lnSpc>
                <a:spcPct val="115000"/>
              </a:lnSpc>
              <a:spcBef>
                <a:spcPts val="0"/>
              </a:spcBef>
              <a:spcAft>
                <a:spcPts val="0"/>
              </a:spcAft>
              <a:buClr>
                <a:srgbClr val="FFFFFF"/>
              </a:buClr>
              <a:buSzPts val="3500"/>
              <a:buNone/>
              <a:defRPr sz="3500">
                <a:solidFill>
                  <a:srgbClr val="FFFFFF"/>
                </a:solidFill>
              </a:defRPr>
            </a:lvl1pPr>
            <a:lvl2pPr lvl="1" rtl="0">
              <a:lnSpc>
                <a:spcPct val="115000"/>
              </a:lnSpc>
              <a:spcBef>
                <a:spcPts val="0"/>
              </a:spcBef>
              <a:spcAft>
                <a:spcPts val="0"/>
              </a:spcAft>
              <a:buClr>
                <a:srgbClr val="FFFFFF"/>
              </a:buClr>
              <a:buSzPts val="3500"/>
              <a:buNone/>
              <a:defRPr sz="3500">
                <a:solidFill>
                  <a:srgbClr val="FFFFFF"/>
                </a:solidFill>
              </a:defRPr>
            </a:lvl2pPr>
            <a:lvl3pPr lvl="2" rtl="0">
              <a:lnSpc>
                <a:spcPct val="115000"/>
              </a:lnSpc>
              <a:spcBef>
                <a:spcPts val="0"/>
              </a:spcBef>
              <a:spcAft>
                <a:spcPts val="0"/>
              </a:spcAft>
              <a:buClr>
                <a:srgbClr val="FFFFFF"/>
              </a:buClr>
              <a:buSzPts val="3500"/>
              <a:buNone/>
              <a:defRPr sz="3500">
                <a:solidFill>
                  <a:srgbClr val="FFFFFF"/>
                </a:solidFill>
              </a:defRPr>
            </a:lvl3pPr>
            <a:lvl4pPr lvl="3" rtl="0">
              <a:lnSpc>
                <a:spcPct val="115000"/>
              </a:lnSpc>
              <a:spcBef>
                <a:spcPts val="0"/>
              </a:spcBef>
              <a:spcAft>
                <a:spcPts val="0"/>
              </a:spcAft>
              <a:buClr>
                <a:srgbClr val="FFFFFF"/>
              </a:buClr>
              <a:buSzPts val="3500"/>
              <a:buNone/>
              <a:defRPr sz="3500">
                <a:solidFill>
                  <a:srgbClr val="FFFFFF"/>
                </a:solidFill>
              </a:defRPr>
            </a:lvl4pPr>
            <a:lvl5pPr lvl="4" rtl="0">
              <a:lnSpc>
                <a:spcPct val="115000"/>
              </a:lnSpc>
              <a:spcBef>
                <a:spcPts val="0"/>
              </a:spcBef>
              <a:spcAft>
                <a:spcPts val="0"/>
              </a:spcAft>
              <a:buClr>
                <a:srgbClr val="FFFFFF"/>
              </a:buClr>
              <a:buSzPts val="3500"/>
              <a:buNone/>
              <a:defRPr sz="3500">
                <a:solidFill>
                  <a:srgbClr val="FFFFFF"/>
                </a:solidFill>
              </a:defRPr>
            </a:lvl5pPr>
            <a:lvl6pPr lvl="5" rtl="0">
              <a:lnSpc>
                <a:spcPct val="115000"/>
              </a:lnSpc>
              <a:spcBef>
                <a:spcPts val="0"/>
              </a:spcBef>
              <a:spcAft>
                <a:spcPts val="0"/>
              </a:spcAft>
              <a:buClr>
                <a:srgbClr val="FFFFFF"/>
              </a:buClr>
              <a:buSzPts val="3500"/>
              <a:buNone/>
              <a:defRPr sz="3500">
                <a:solidFill>
                  <a:srgbClr val="FFFFFF"/>
                </a:solidFill>
              </a:defRPr>
            </a:lvl6pPr>
            <a:lvl7pPr lvl="6" rtl="0">
              <a:lnSpc>
                <a:spcPct val="115000"/>
              </a:lnSpc>
              <a:spcBef>
                <a:spcPts val="0"/>
              </a:spcBef>
              <a:spcAft>
                <a:spcPts val="0"/>
              </a:spcAft>
              <a:buClr>
                <a:srgbClr val="FFFFFF"/>
              </a:buClr>
              <a:buSzPts val="3500"/>
              <a:buNone/>
              <a:defRPr sz="3500">
                <a:solidFill>
                  <a:srgbClr val="FFFFFF"/>
                </a:solidFill>
              </a:defRPr>
            </a:lvl7pPr>
            <a:lvl8pPr lvl="7" rtl="0">
              <a:lnSpc>
                <a:spcPct val="115000"/>
              </a:lnSpc>
              <a:spcBef>
                <a:spcPts val="0"/>
              </a:spcBef>
              <a:spcAft>
                <a:spcPts val="0"/>
              </a:spcAft>
              <a:buClr>
                <a:srgbClr val="FFFFFF"/>
              </a:buClr>
              <a:buSzPts val="3500"/>
              <a:buNone/>
              <a:defRPr sz="3500">
                <a:solidFill>
                  <a:srgbClr val="FFFFFF"/>
                </a:solidFill>
              </a:defRPr>
            </a:lvl8pPr>
            <a:lvl9pPr lvl="8" rtl="0">
              <a:lnSpc>
                <a:spcPct val="115000"/>
              </a:lnSpc>
              <a:spcBef>
                <a:spcPts val="0"/>
              </a:spcBef>
              <a:spcAft>
                <a:spcPts val="0"/>
              </a:spcAft>
              <a:buClr>
                <a:srgbClr val="FFFFFF"/>
              </a:buClr>
              <a:buSzPts val="3500"/>
              <a:buNone/>
              <a:defRPr sz="3500">
                <a:solidFill>
                  <a:srgbClr val="FFFFFF"/>
                </a:solidFill>
              </a:defRPr>
            </a:lvl9pPr>
          </a:lstStyle>
          <a:p/>
        </p:txBody>
      </p:sp>
      <p:sp>
        <p:nvSpPr>
          <p:cNvPr id="97" name="Google Shape;97;p22"/>
          <p:cNvSpPr txBox="1"/>
          <p:nvPr>
            <p:ph idx="2" type="body"/>
          </p:nvPr>
        </p:nvSpPr>
        <p:spPr>
          <a:xfrm>
            <a:off x="763200" y="3412800"/>
            <a:ext cx="3808800" cy="918000"/>
          </a:xfrm>
          <a:prstGeom prst="rect">
            <a:avLst/>
          </a:prstGeom>
        </p:spPr>
        <p:txBody>
          <a:bodyPr anchorCtr="0" anchor="t" bIns="91425" lIns="91425" spcFirstLastPara="1" rIns="91425" wrap="square" tIns="306000">
            <a:noAutofit/>
          </a:bodyPr>
          <a:lstStyle>
            <a:lvl1pPr indent="-295275" lvl="0" marL="457200" rtl="0">
              <a:spcBef>
                <a:spcPts val="0"/>
              </a:spcBef>
              <a:spcAft>
                <a:spcPts val="0"/>
              </a:spcAft>
              <a:buClr>
                <a:schemeClr val="accent5"/>
              </a:buClr>
              <a:buSzPts val="1050"/>
              <a:buChar char="●"/>
              <a:defRPr sz="1050">
                <a:solidFill>
                  <a:schemeClr val="accent5"/>
                </a:solidFill>
              </a:defRPr>
            </a:lvl1pPr>
            <a:lvl2pPr indent="-295275" lvl="1" marL="914400" rtl="0">
              <a:spcBef>
                <a:spcPts val="1600"/>
              </a:spcBef>
              <a:spcAft>
                <a:spcPts val="0"/>
              </a:spcAft>
              <a:buClr>
                <a:schemeClr val="accent5"/>
              </a:buClr>
              <a:buSzPts val="1050"/>
              <a:buChar char="○"/>
              <a:defRPr sz="1050">
                <a:solidFill>
                  <a:schemeClr val="accent5"/>
                </a:solidFill>
              </a:defRPr>
            </a:lvl2pPr>
            <a:lvl3pPr indent="-295275" lvl="2" marL="1371600" rtl="0">
              <a:spcBef>
                <a:spcPts val="1600"/>
              </a:spcBef>
              <a:spcAft>
                <a:spcPts val="0"/>
              </a:spcAft>
              <a:buClr>
                <a:schemeClr val="accent5"/>
              </a:buClr>
              <a:buSzPts val="1050"/>
              <a:buChar char="■"/>
              <a:defRPr sz="1050">
                <a:solidFill>
                  <a:schemeClr val="accent5"/>
                </a:solidFill>
              </a:defRPr>
            </a:lvl3pPr>
            <a:lvl4pPr indent="-295275" lvl="3" marL="1828800" rtl="0">
              <a:spcBef>
                <a:spcPts val="1600"/>
              </a:spcBef>
              <a:spcAft>
                <a:spcPts val="0"/>
              </a:spcAft>
              <a:buClr>
                <a:schemeClr val="accent5"/>
              </a:buClr>
              <a:buSzPts val="1050"/>
              <a:buChar char="●"/>
              <a:defRPr sz="1050">
                <a:solidFill>
                  <a:schemeClr val="accent5"/>
                </a:solidFill>
              </a:defRPr>
            </a:lvl4pPr>
            <a:lvl5pPr indent="-295275" lvl="4" marL="2286000" rtl="0">
              <a:spcBef>
                <a:spcPts val="1600"/>
              </a:spcBef>
              <a:spcAft>
                <a:spcPts val="0"/>
              </a:spcAft>
              <a:buClr>
                <a:schemeClr val="accent5"/>
              </a:buClr>
              <a:buSzPts val="1050"/>
              <a:buChar char="○"/>
              <a:defRPr sz="1050">
                <a:solidFill>
                  <a:schemeClr val="accent5"/>
                </a:solidFill>
              </a:defRPr>
            </a:lvl5pPr>
            <a:lvl6pPr indent="-295275" lvl="5" marL="2743200" rtl="0">
              <a:spcBef>
                <a:spcPts val="1600"/>
              </a:spcBef>
              <a:spcAft>
                <a:spcPts val="0"/>
              </a:spcAft>
              <a:buClr>
                <a:schemeClr val="accent5"/>
              </a:buClr>
              <a:buSzPts val="1050"/>
              <a:buChar char="■"/>
              <a:defRPr sz="1050">
                <a:solidFill>
                  <a:schemeClr val="accent5"/>
                </a:solidFill>
              </a:defRPr>
            </a:lvl6pPr>
            <a:lvl7pPr indent="-295275" lvl="6" marL="3200400" rtl="0">
              <a:spcBef>
                <a:spcPts val="1600"/>
              </a:spcBef>
              <a:spcAft>
                <a:spcPts val="0"/>
              </a:spcAft>
              <a:buClr>
                <a:schemeClr val="accent5"/>
              </a:buClr>
              <a:buSzPts val="1050"/>
              <a:buChar char="●"/>
              <a:defRPr sz="1050">
                <a:solidFill>
                  <a:schemeClr val="accent5"/>
                </a:solidFill>
              </a:defRPr>
            </a:lvl7pPr>
            <a:lvl8pPr indent="-295275" lvl="7" marL="3657600" rtl="0">
              <a:spcBef>
                <a:spcPts val="1600"/>
              </a:spcBef>
              <a:spcAft>
                <a:spcPts val="0"/>
              </a:spcAft>
              <a:buClr>
                <a:schemeClr val="accent5"/>
              </a:buClr>
              <a:buSzPts val="1050"/>
              <a:buChar char="○"/>
              <a:defRPr sz="1050">
                <a:solidFill>
                  <a:schemeClr val="accent5"/>
                </a:solidFill>
              </a:defRPr>
            </a:lvl8pPr>
            <a:lvl9pPr indent="-295275" lvl="8" marL="4114800" rtl="0">
              <a:spcBef>
                <a:spcPts val="1600"/>
              </a:spcBef>
              <a:spcAft>
                <a:spcPts val="1600"/>
              </a:spcAft>
              <a:buClr>
                <a:schemeClr val="accent5"/>
              </a:buClr>
              <a:buSzPts val="1050"/>
              <a:buChar char="■"/>
              <a:defRPr sz="1050">
                <a:solidFill>
                  <a:schemeClr val="accent5"/>
                </a:solidFill>
              </a:defRPr>
            </a:lvl9pPr>
          </a:lstStyle>
          <a:p/>
        </p:txBody>
      </p:sp>
      <p:sp>
        <p:nvSpPr>
          <p:cNvPr id="98" name="Google Shape;98;p22"/>
          <p:cNvSpPr txBox="1"/>
          <p:nvPr/>
        </p:nvSpPr>
        <p:spPr>
          <a:xfrm>
            <a:off x="762000" y="277339"/>
            <a:ext cx="3810000" cy="1099800"/>
          </a:xfrm>
          <a:prstGeom prst="rect">
            <a:avLst/>
          </a:prstGeom>
          <a:noFill/>
          <a:ln>
            <a:noFill/>
          </a:ln>
        </p:spPr>
        <p:txBody>
          <a:bodyPr anchorCtr="0" anchor="ctr" bIns="91425" lIns="91425" spcFirstLastPara="1" rIns="91425" wrap="square" tIns="0">
            <a:noAutofit/>
          </a:bodyPr>
          <a:lstStyle/>
          <a:p>
            <a:pPr indent="0" lvl="0" marL="0" rtl="0" algn="l">
              <a:spcBef>
                <a:spcPts val="0"/>
              </a:spcBef>
              <a:spcAft>
                <a:spcPts val="0"/>
              </a:spcAft>
              <a:buNone/>
            </a:pPr>
            <a:r>
              <a:rPr lang="en" sz="3900">
                <a:solidFill>
                  <a:srgbClr val="0DFFAD"/>
                </a:solidFill>
              </a:rPr>
              <a:t>—</a:t>
            </a:r>
            <a:br>
              <a:rPr lang="en" sz="4600">
                <a:solidFill>
                  <a:srgbClr val="666666"/>
                </a:solidFill>
                <a:latin typeface="Roboto"/>
                <a:ea typeface="Roboto"/>
                <a:cs typeface="Roboto"/>
                <a:sym typeface="Roboto"/>
              </a:rPr>
            </a:br>
            <a:endParaRPr sz="1000">
              <a:solidFill>
                <a:srgbClr val="B2C4C7"/>
              </a:solidFill>
            </a:endParaRPr>
          </a:p>
        </p:txBody>
      </p:sp>
      <p:pic>
        <p:nvPicPr>
          <p:cNvPr id="99" name="Google Shape;99;p22"/>
          <p:cNvPicPr preferRelativeResize="0"/>
          <p:nvPr/>
        </p:nvPicPr>
        <p:blipFill>
          <a:blip r:embed="rId2">
            <a:alphaModFix/>
          </a:blip>
          <a:stretch>
            <a:fillRect/>
          </a:stretch>
        </p:blipFill>
        <p:spPr>
          <a:xfrm>
            <a:off x="7550991" y="296587"/>
            <a:ext cx="1216799" cy="364515"/>
          </a:xfrm>
          <a:prstGeom prst="rect">
            <a:avLst/>
          </a:prstGeom>
          <a:noFill/>
          <a:ln>
            <a:noFill/>
          </a:ln>
        </p:spPr>
      </p:pic>
      <p:sp>
        <p:nvSpPr>
          <p:cNvPr id="100" name="Google Shape;100;p22"/>
          <p:cNvSpPr txBox="1"/>
          <p:nvPr>
            <p:ph idx="3" type="body"/>
          </p:nvPr>
        </p:nvSpPr>
        <p:spPr>
          <a:xfrm>
            <a:off x="5713800" y="2372400"/>
            <a:ext cx="3054000" cy="1371600"/>
          </a:xfrm>
          <a:prstGeom prst="rect">
            <a:avLst/>
          </a:prstGeom>
        </p:spPr>
        <p:txBody>
          <a:bodyPr anchorCtr="0" anchor="ctr" bIns="0" lIns="91425" spcFirstLastPara="1" rIns="91425" wrap="square" tIns="0">
            <a:noAutofit/>
          </a:bodyPr>
          <a:lstStyle>
            <a:lvl1pPr indent="-914400" lvl="0" marL="457200" rtl="0">
              <a:spcBef>
                <a:spcPts val="0"/>
              </a:spcBef>
              <a:spcAft>
                <a:spcPts val="0"/>
              </a:spcAft>
              <a:buClr>
                <a:srgbClr val="FFFFFF"/>
              </a:buClr>
              <a:buSzPts val="10800"/>
              <a:buChar char="●"/>
              <a:defRPr sz="10800">
                <a:solidFill>
                  <a:srgbClr val="FFFFFF"/>
                </a:solidFill>
              </a:defRPr>
            </a:lvl1pPr>
            <a:lvl2pPr indent="-914400" lvl="1" marL="914400" rtl="0">
              <a:spcBef>
                <a:spcPts val="1600"/>
              </a:spcBef>
              <a:spcAft>
                <a:spcPts val="0"/>
              </a:spcAft>
              <a:buClr>
                <a:srgbClr val="FFFFFF"/>
              </a:buClr>
              <a:buSzPts val="10800"/>
              <a:buChar char="○"/>
              <a:defRPr sz="10800">
                <a:solidFill>
                  <a:srgbClr val="FFFFFF"/>
                </a:solidFill>
              </a:defRPr>
            </a:lvl2pPr>
            <a:lvl3pPr indent="-914400" lvl="2" marL="1371600" rtl="0">
              <a:spcBef>
                <a:spcPts val="1600"/>
              </a:spcBef>
              <a:spcAft>
                <a:spcPts val="0"/>
              </a:spcAft>
              <a:buClr>
                <a:srgbClr val="FFFFFF"/>
              </a:buClr>
              <a:buSzPts val="10800"/>
              <a:buChar char="■"/>
              <a:defRPr sz="10800">
                <a:solidFill>
                  <a:srgbClr val="FFFFFF"/>
                </a:solidFill>
              </a:defRPr>
            </a:lvl3pPr>
            <a:lvl4pPr indent="-914400" lvl="3" marL="1828800" rtl="0">
              <a:spcBef>
                <a:spcPts val="1600"/>
              </a:spcBef>
              <a:spcAft>
                <a:spcPts val="0"/>
              </a:spcAft>
              <a:buClr>
                <a:srgbClr val="FFFFFF"/>
              </a:buClr>
              <a:buSzPts val="10800"/>
              <a:buChar char="●"/>
              <a:defRPr sz="10800">
                <a:solidFill>
                  <a:srgbClr val="FFFFFF"/>
                </a:solidFill>
              </a:defRPr>
            </a:lvl4pPr>
            <a:lvl5pPr indent="-914400" lvl="4" marL="2286000" rtl="0">
              <a:spcBef>
                <a:spcPts val="1600"/>
              </a:spcBef>
              <a:spcAft>
                <a:spcPts val="0"/>
              </a:spcAft>
              <a:buClr>
                <a:srgbClr val="FFFFFF"/>
              </a:buClr>
              <a:buSzPts val="10800"/>
              <a:buChar char="○"/>
              <a:defRPr sz="10800">
                <a:solidFill>
                  <a:srgbClr val="FFFFFF"/>
                </a:solidFill>
              </a:defRPr>
            </a:lvl5pPr>
            <a:lvl6pPr indent="-914400" lvl="5" marL="2743200" rtl="0">
              <a:spcBef>
                <a:spcPts val="1600"/>
              </a:spcBef>
              <a:spcAft>
                <a:spcPts val="0"/>
              </a:spcAft>
              <a:buClr>
                <a:srgbClr val="FFFFFF"/>
              </a:buClr>
              <a:buSzPts val="10800"/>
              <a:buChar char="■"/>
              <a:defRPr sz="10800">
                <a:solidFill>
                  <a:srgbClr val="FFFFFF"/>
                </a:solidFill>
              </a:defRPr>
            </a:lvl6pPr>
            <a:lvl7pPr indent="-914400" lvl="6" marL="3200400" rtl="0">
              <a:spcBef>
                <a:spcPts val="1600"/>
              </a:spcBef>
              <a:spcAft>
                <a:spcPts val="0"/>
              </a:spcAft>
              <a:buClr>
                <a:srgbClr val="FFFFFF"/>
              </a:buClr>
              <a:buSzPts val="10800"/>
              <a:buChar char="●"/>
              <a:defRPr sz="10800">
                <a:solidFill>
                  <a:srgbClr val="FFFFFF"/>
                </a:solidFill>
              </a:defRPr>
            </a:lvl7pPr>
            <a:lvl8pPr indent="-914400" lvl="7" marL="3657600" rtl="0">
              <a:spcBef>
                <a:spcPts val="1600"/>
              </a:spcBef>
              <a:spcAft>
                <a:spcPts val="0"/>
              </a:spcAft>
              <a:buClr>
                <a:srgbClr val="FFFFFF"/>
              </a:buClr>
              <a:buSzPts val="10800"/>
              <a:buChar char="○"/>
              <a:defRPr sz="10800">
                <a:solidFill>
                  <a:srgbClr val="FFFFFF"/>
                </a:solidFill>
              </a:defRPr>
            </a:lvl8pPr>
            <a:lvl9pPr indent="-914400" lvl="8" marL="4114800" rtl="0">
              <a:spcBef>
                <a:spcPts val="1600"/>
              </a:spcBef>
              <a:spcAft>
                <a:spcPts val="1600"/>
              </a:spcAft>
              <a:buClr>
                <a:srgbClr val="FFFFFF"/>
              </a:buClr>
              <a:buSzPts val="10800"/>
              <a:buChar char="■"/>
              <a:defRPr sz="10800">
                <a:solidFill>
                  <a:srgbClr val="FFFFFF"/>
                </a:solidFill>
              </a:defRPr>
            </a:lvl9pPr>
          </a:lstStyle>
          <a:p/>
        </p:txBody>
      </p:sp>
      <p:sp>
        <p:nvSpPr>
          <p:cNvPr id="101" name="Google Shape;101;p22"/>
          <p:cNvSpPr txBox="1"/>
          <p:nvPr>
            <p:ph idx="4" type="body"/>
          </p:nvPr>
        </p:nvSpPr>
        <p:spPr>
          <a:xfrm>
            <a:off x="5713800" y="3412800"/>
            <a:ext cx="3054000" cy="918000"/>
          </a:xfrm>
          <a:prstGeom prst="rect">
            <a:avLst/>
          </a:prstGeom>
        </p:spPr>
        <p:txBody>
          <a:bodyPr anchorCtr="0" anchor="t" bIns="91425" lIns="91425" spcFirstLastPara="1" rIns="91425" wrap="square" tIns="306000">
            <a:noAutofit/>
          </a:bodyPr>
          <a:lstStyle>
            <a:lvl1pPr indent="-295275" lvl="0" marL="457200" rtl="0">
              <a:spcBef>
                <a:spcPts val="0"/>
              </a:spcBef>
              <a:spcAft>
                <a:spcPts val="0"/>
              </a:spcAft>
              <a:buClr>
                <a:schemeClr val="accent5"/>
              </a:buClr>
              <a:buSzPts val="1050"/>
              <a:buChar char="●"/>
              <a:defRPr sz="1050">
                <a:solidFill>
                  <a:schemeClr val="accent5"/>
                </a:solidFill>
              </a:defRPr>
            </a:lvl1pPr>
            <a:lvl2pPr indent="-295275" lvl="1" marL="914400" rtl="0">
              <a:spcBef>
                <a:spcPts val="1600"/>
              </a:spcBef>
              <a:spcAft>
                <a:spcPts val="0"/>
              </a:spcAft>
              <a:buClr>
                <a:schemeClr val="accent5"/>
              </a:buClr>
              <a:buSzPts val="1050"/>
              <a:buChar char="○"/>
              <a:defRPr sz="1050">
                <a:solidFill>
                  <a:schemeClr val="accent5"/>
                </a:solidFill>
              </a:defRPr>
            </a:lvl2pPr>
            <a:lvl3pPr indent="-295275" lvl="2" marL="1371600" rtl="0">
              <a:spcBef>
                <a:spcPts val="1600"/>
              </a:spcBef>
              <a:spcAft>
                <a:spcPts val="0"/>
              </a:spcAft>
              <a:buClr>
                <a:schemeClr val="accent5"/>
              </a:buClr>
              <a:buSzPts val="1050"/>
              <a:buChar char="■"/>
              <a:defRPr sz="1050">
                <a:solidFill>
                  <a:schemeClr val="accent5"/>
                </a:solidFill>
              </a:defRPr>
            </a:lvl3pPr>
            <a:lvl4pPr indent="-295275" lvl="3" marL="1828800" rtl="0">
              <a:spcBef>
                <a:spcPts val="1600"/>
              </a:spcBef>
              <a:spcAft>
                <a:spcPts val="0"/>
              </a:spcAft>
              <a:buClr>
                <a:schemeClr val="accent5"/>
              </a:buClr>
              <a:buSzPts val="1050"/>
              <a:buChar char="●"/>
              <a:defRPr sz="1050">
                <a:solidFill>
                  <a:schemeClr val="accent5"/>
                </a:solidFill>
              </a:defRPr>
            </a:lvl4pPr>
            <a:lvl5pPr indent="-295275" lvl="4" marL="2286000" rtl="0">
              <a:spcBef>
                <a:spcPts val="1600"/>
              </a:spcBef>
              <a:spcAft>
                <a:spcPts val="0"/>
              </a:spcAft>
              <a:buClr>
                <a:schemeClr val="accent5"/>
              </a:buClr>
              <a:buSzPts val="1050"/>
              <a:buChar char="○"/>
              <a:defRPr sz="1050">
                <a:solidFill>
                  <a:schemeClr val="accent5"/>
                </a:solidFill>
              </a:defRPr>
            </a:lvl5pPr>
            <a:lvl6pPr indent="-295275" lvl="5" marL="2743200" rtl="0">
              <a:spcBef>
                <a:spcPts val="1600"/>
              </a:spcBef>
              <a:spcAft>
                <a:spcPts val="0"/>
              </a:spcAft>
              <a:buClr>
                <a:schemeClr val="accent5"/>
              </a:buClr>
              <a:buSzPts val="1050"/>
              <a:buChar char="■"/>
              <a:defRPr sz="1050">
                <a:solidFill>
                  <a:schemeClr val="accent5"/>
                </a:solidFill>
              </a:defRPr>
            </a:lvl6pPr>
            <a:lvl7pPr indent="-295275" lvl="6" marL="3200400" rtl="0">
              <a:spcBef>
                <a:spcPts val="1600"/>
              </a:spcBef>
              <a:spcAft>
                <a:spcPts val="0"/>
              </a:spcAft>
              <a:buClr>
                <a:schemeClr val="accent5"/>
              </a:buClr>
              <a:buSzPts val="1050"/>
              <a:buChar char="●"/>
              <a:defRPr sz="1050">
                <a:solidFill>
                  <a:schemeClr val="accent5"/>
                </a:solidFill>
              </a:defRPr>
            </a:lvl7pPr>
            <a:lvl8pPr indent="-295275" lvl="7" marL="3657600" rtl="0">
              <a:spcBef>
                <a:spcPts val="1600"/>
              </a:spcBef>
              <a:spcAft>
                <a:spcPts val="0"/>
              </a:spcAft>
              <a:buClr>
                <a:schemeClr val="accent5"/>
              </a:buClr>
              <a:buSzPts val="1050"/>
              <a:buChar char="○"/>
              <a:defRPr sz="1050">
                <a:solidFill>
                  <a:schemeClr val="accent5"/>
                </a:solidFill>
              </a:defRPr>
            </a:lvl8pPr>
            <a:lvl9pPr indent="-295275" lvl="8" marL="4114800" rtl="0">
              <a:spcBef>
                <a:spcPts val="1600"/>
              </a:spcBef>
              <a:spcAft>
                <a:spcPts val="1600"/>
              </a:spcAft>
              <a:buClr>
                <a:schemeClr val="accent5"/>
              </a:buClr>
              <a:buSzPts val="1050"/>
              <a:buChar char="■"/>
              <a:defRPr sz="1050">
                <a:solidFill>
                  <a:schemeClr val="accent5"/>
                </a:solidFill>
              </a:defRPr>
            </a:lvl9pPr>
          </a:lstStyle>
          <a:p/>
        </p:txBody>
      </p:sp>
      <p:sp>
        <p:nvSpPr>
          <p:cNvPr id="102" name="Google Shape;102;p22"/>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chemeClr val="accent5"/>
                </a:solidFill>
                <a:latin typeface="Open Sans"/>
                <a:ea typeface="Open Sans"/>
                <a:cs typeface="Open Sans"/>
                <a:sym typeface="Open Sans"/>
              </a:rPr>
              <a:t>© 2021 Turnitin LLC. All rights reserved.</a:t>
            </a:r>
            <a:endParaRPr sz="600">
              <a:solidFill>
                <a:schemeClr val="accent5"/>
              </a:solidFill>
              <a:latin typeface="Open Sans"/>
              <a:ea typeface="Open Sans"/>
              <a:cs typeface="Open Sans"/>
              <a:sym typeface="Open Sans"/>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3. Stats Three Numbers">
  <p:cSld name="MAIN_POINT_3">
    <p:bg>
      <p:bgPr>
        <a:solidFill>
          <a:schemeClr val="dk1"/>
        </a:solidFill>
      </p:bgPr>
    </p:bg>
    <p:spTree>
      <p:nvGrpSpPr>
        <p:cNvPr id="103" name="Shape 103"/>
        <p:cNvGrpSpPr/>
        <p:nvPr/>
      </p:nvGrpSpPr>
      <p:grpSpPr>
        <a:xfrm>
          <a:off x="0" y="0"/>
          <a:ext cx="0" cy="0"/>
          <a:chOff x="0" y="0"/>
          <a:chExt cx="0" cy="0"/>
        </a:xfrm>
      </p:grpSpPr>
      <p:sp>
        <p:nvSpPr>
          <p:cNvPr id="104" name="Google Shape;104;p23"/>
          <p:cNvSpPr txBox="1"/>
          <p:nvPr>
            <p:ph idx="1" type="body"/>
          </p:nvPr>
        </p:nvSpPr>
        <p:spPr>
          <a:xfrm>
            <a:off x="763200" y="990000"/>
            <a:ext cx="2260800" cy="370800"/>
          </a:xfrm>
          <a:prstGeom prst="rect">
            <a:avLst/>
          </a:prstGeom>
        </p:spPr>
        <p:txBody>
          <a:bodyPr anchorCtr="0" anchor="t" bIns="91425" lIns="91425" spcFirstLastPara="1" rIns="91425" wrap="square" tIns="54000">
            <a:noAutofit/>
          </a:bodyPr>
          <a:lstStyle>
            <a:lvl1pPr indent="-292100" lvl="0" marL="457200" rtl="0">
              <a:spcBef>
                <a:spcPts val="0"/>
              </a:spcBef>
              <a:spcAft>
                <a:spcPts val="0"/>
              </a:spcAft>
              <a:buClr>
                <a:schemeClr val="accent5"/>
              </a:buClr>
              <a:buSzPts val="1000"/>
              <a:buChar char="●"/>
              <a:defRPr sz="1000">
                <a:solidFill>
                  <a:schemeClr val="accent5"/>
                </a:solidFill>
              </a:defRPr>
            </a:lvl1pPr>
            <a:lvl2pPr indent="-292100" lvl="1" marL="914400" rtl="0">
              <a:spcBef>
                <a:spcPts val="1600"/>
              </a:spcBef>
              <a:spcAft>
                <a:spcPts val="0"/>
              </a:spcAft>
              <a:buClr>
                <a:schemeClr val="accent5"/>
              </a:buClr>
              <a:buSzPts val="1000"/>
              <a:buChar char="○"/>
              <a:defRPr sz="1000">
                <a:solidFill>
                  <a:schemeClr val="accent5"/>
                </a:solidFill>
              </a:defRPr>
            </a:lvl2pPr>
            <a:lvl3pPr indent="-292100" lvl="2" marL="1371600" rtl="0">
              <a:spcBef>
                <a:spcPts val="1600"/>
              </a:spcBef>
              <a:spcAft>
                <a:spcPts val="0"/>
              </a:spcAft>
              <a:buClr>
                <a:schemeClr val="accent5"/>
              </a:buClr>
              <a:buSzPts val="1000"/>
              <a:buChar char="■"/>
              <a:defRPr sz="1000">
                <a:solidFill>
                  <a:schemeClr val="accent5"/>
                </a:solidFill>
              </a:defRPr>
            </a:lvl3pPr>
            <a:lvl4pPr indent="-292100" lvl="3" marL="1828800" rtl="0">
              <a:spcBef>
                <a:spcPts val="1600"/>
              </a:spcBef>
              <a:spcAft>
                <a:spcPts val="0"/>
              </a:spcAft>
              <a:buClr>
                <a:schemeClr val="accent5"/>
              </a:buClr>
              <a:buSzPts val="1000"/>
              <a:buChar char="●"/>
              <a:defRPr sz="1000">
                <a:solidFill>
                  <a:schemeClr val="accent5"/>
                </a:solidFill>
              </a:defRPr>
            </a:lvl4pPr>
            <a:lvl5pPr indent="-292100" lvl="4" marL="2286000" rtl="0">
              <a:spcBef>
                <a:spcPts val="1600"/>
              </a:spcBef>
              <a:spcAft>
                <a:spcPts val="0"/>
              </a:spcAft>
              <a:buClr>
                <a:schemeClr val="accent5"/>
              </a:buClr>
              <a:buSzPts val="1000"/>
              <a:buChar char="○"/>
              <a:defRPr sz="1000">
                <a:solidFill>
                  <a:schemeClr val="accent5"/>
                </a:solidFill>
              </a:defRPr>
            </a:lvl5pPr>
            <a:lvl6pPr indent="-292100" lvl="5" marL="2743200" rtl="0">
              <a:spcBef>
                <a:spcPts val="1600"/>
              </a:spcBef>
              <a:spcAft>
                <a:spcPts val="0"/>
              </a:spcAft>
              <a:buClr>
                <a:schemeClr val="accent5"/>
              </a:buClr>
              <a:buSzPts val="1000"/>
              <a:buChar char="■"/>
              <a:defRPr sz="1000">
                <a:solidFill>
                  <a:schemeClr val="accent5"/>
                </a:solidFill>
              </a:defRPr>
            </a:lvl6pPr>
            <a:lvl7pPr indent="-292100" lvl="6" marL="3200400" rtl="0">
              <a:spcBef>
                <a:spcPts val="1600"/>
              </a:spcBef>
              <a:spcAft>
                <a:spcPts val="0"/>
              </a:spcAft>
              <a:buClr>
                <a:schemeClr val="accent5"/>
              </a:buClr>
              <a:buSzPts val="1000"/>
              <a:buChar char="●"/>
              <a:defRPr sz="1000">
                <a:solidFill>
                  <a:schemeClr val="accent5"/>
                </a:solidFill>
              </a:defRPr>
            </a:lvl7pPr>
            <a:lvl8pPr indent="-292100" lvl="7" marL="3657600" rtl="0">
              <a:spcBef>
                <a:spcPts val="1600"/>
              </a:spcBef>
              <a:spcAft>
                <a:spcPts val="0"/>
              </a:spcAft>
              <a:buClr>
                <a:schemeClr val="accent5"/>
              </a:buClr>
              <a:buSzPts val="1000"/>
              <a:buChar char="○"/>
              <a:defRPr sz="1000">
                <a:solidFill>
                  <a:schemeClr val="accent5"/>
                </a:solidFill>
              </a:defRPr>
            </a:lvl8pPr>
            <a:lvl9pPr indent="-292100" lvl="8" marL="4114800" rtl="0">
              <a:spcBef>
                <a:spcPts val="1600"/>
              </a:spcBef>
              <a:spcAft>
                <a:spcPts val="1600"/>
              </a:spcAft>
              <a:buClr>
                <a:schemeClr val="accent5"/>
              </a:buClr>
              <a:buSzPts val="1000"/>
              <a:buChar char="■"/>
              <a:defRPr sz="1000">
                <a:solidFill>
                  <a:schemeClr val="accent5"/>
                </a:solidFill>
              </a:defRPr>
            </a:lvl9pPr>
          </a:lstStyle>
          <a:p/>
        </p:txBody>
      </p:sp>
      <p:sp>
        <p:nvSpPr>
          <p:cNvPr id="105" name="Google Shape;105;p23"/>
          <p:cNvSpPr txBox="1"/>
          <p:nvPr>
            <p:ph type="title"/>
          </p:nvPr>
        </p:nvSpPr>
        <p:spPr>
          <a:xfrm>
            <a:off x="763200" y="1533600"/>
            <a:ext cx="4507200" cy="1101600"/>
          </a:xfrm>
          <a:prstGeom prst="rect">
            <a:avLst/>
          </a:prstGeom>
        </p:spPr>
        <p:txBody>
          <a:bodyPr anchorCtr="0" anchor="t" bIns="90000" lIns="91425" spcFirstLastPara="1" rIns="91425" wrap="square" tIns="90000">
            <a:noAutofit/>
          </a:bodyPr>
          <a:lstStyle>
            <a:lvl1pPr lvl="0" rtl="0">
              <a:lnSpc>
                <a:spcPct val="115000"/>
              </a:lnSpc>
              <a:spcBef>
                <a:spcPts val="0"/>
              </a:spcBef>
              <a:spcAft>
                <a:spcPts val="0"/>
              </a:spcAft>
              <a:buClr>
                <a:srgbClr val="FFFFFF"/>
              </a:buClr>
              <a:buSzPts val="3100"/>
              <a:buNone/>
              <a:defRPr sz="3100">
                <a:solidFill>
                  <a:srgbClr val="FFFFFF"/>
                </a:solidFill>
              </a:defRPr>
            </a:lvl1pPr>
            <a:lvl2pPr lvl="1" rtl="0">
              <a:lnSpc>
                <a:spcPct val="115000"/>
              </a:lnSpc>
              <a:spcBef>
                <a:spcPts val="0"/>
              </a:spcBef>
              <a:spcAft>
                <a:spcPts val="0"/>
              </a:spcAft>
              <a:buClr>
                <a:srgbClr val="FFFFFF"/>
              </a:buClr>
              <a:buSzPts val="3100"/>
              <a:buNone/>
              <a:defRPr sz="3100">
                <a:solidFill>
                  <a:srgbClr val="FFFFFF"/>
                </a:solidFill>
              </a:defRPr>
            </a:lvl2pPr>
            <a:lvl3pPr lvl="2" rtl="0">
              <a:lnSpc>
                <a:spcPct val="115000"/>
              </a:lnSpc>
              <a:spcBef>
                <a:spcPts val="0"/>
              </a:spcBef>
              <a:spcAft>
                <a:spcPts val="0"/>
              </a:spcAft>
              <a:buClr>
                <a:srgbClr val="FFFFFF"/>
              </a:buClr>
              <a:buSzPts val="3100"/>
              <a:buNone/>
              <a:defRPr sz="3100">
                <a:solidFill>
                  <a:srgbClr val="FFFFFF"/>
                </a:solidFill>
              </a:defRPr>
            </a:lvl3pPr>
            <a:lvl4pPr lvl="3" rtl="0">
              <a:lnSpc>
                <a:spcPct val="115000"/>
              </a:lnSpc>
              <a:spcBef>
                <a:spcPts val="0"/>
              </a:spcBef>
              <a:spcAft>
                <a:spcPts val="0"/>
              </a:spcAft>
              <a:buClr>
                <a:srgbClr val="FFFFFF"/>
              </a:buClr>
              <a:buSzPts val="3100"/>
              <a:buNone/>
              <a:defRPr sz="3100">
                <a:solidFill>
                  <a:srgbClr val="FFFFFF"/>
                </a:solidFill>
              </a:defRPr>
            </a:lvl4pPr>
            <a:lvl5pPr lvl="4" rtl="0">
              <a:lnSpc>
                <a:spcPct val="115000"/>
              </a:lnSpc>
              <a:spcBef>
                <a:spcPts val="0"/>
              </a:spcBef>
              <a:spcAft>
                <a:spcPts val="0"/>
              </a:spcAft>
              <a:buClr>
                <a:srgbClr val="FFFFFF"/>
              </a:buClr>
              <a:buSzPts val="3100"/>
              <a:buNone/>
              <a:defRPr sz="3100">
                <a:solidFill>
                  <a:srgbClr val="FFFFFF"/>
                </a:solidFill>
              </a:defRPr>
            </a:lvl5pPr>
            <a:lvl6pPr lvl="5" rtl="0">
              <a:lnSpc>
                <a:spcPct val="115000"/>
              </a:lnSpc>
              <a:spcBef>
                <a:spcPts val="0"/>
              </a:spcBef>
              <a:spcAft>
                <a:spcPts val="0"/>
              </a:spcAft>
              <a:buClr>
                <a:srgbClr val="FFFFFF"/>
              </a:buClr>
              <a:buSzPts val="3100"/>
              <a:buNone/>
              <a:defRPr sz="3100">
                <a:solidFill>
                  <a:srgbClr val="FFFFFF"/>
                </a:solidFill>
              </a:defRPr>
            </a:lvl6pPr>
            <a:lvl7pPr lvl="6" rtl="0">
              <a:lnSpc>
                <a:spcPct val="115000"/>
              </a:lnSpc>
              <a:spcBef>
                <a:spcPts val="0"/>
              </a:spcBef>
              <a:spcAft>
                <a:spcPts val="0"/>
              </a:spcAft>
              <a:buClr>
                <a:srgbClr val="FFFFFF"/>
              </a:buClr>
              <a:buSzPts val="3100"/>
              <a:buNone/>
              <a:defRPr sz="3100">
                <a:solidFill>
                  <a:srgbClr val="FFFFFF"/>
                </a:solidFill>
              </a:defRPr>
            </a:lvl7pPr>
            <a:lvl8pPr lvl="7" rtl="0">
              <a:lnSpc>
                <a:spcPct val="115000"/>
              </a:lnSpc>
              <a:spcBef>
                <a:spcPts val="0"/>
              </a:spcBef>
              <a:spcAft>
                <a:spcPts val="0"/>
              </a:spcAft>
              <a:buClr>
                <a:srgbClr val="FFFFFF"/>
              </a:buClr>
              <a:buSzPts val="3100"/>
              <a:buNone/>
              <a:defRPr sz="3100">
                <a:solidFill>
                  <a:srgbClr val="FFFFFF"/>
                </a:solidFill>
              </a:defRPr>
            </a:lvl8pPr>
            <a:lvl9pPr lvl="8" rtl="0">
              <a:lnSpc>
                <a:spcPct val="115000"/>
              </a:lnSpc>
              <a:spcBef>
                <a:spcPts val="0"/>
              </a:spcBef>
              <a:spcAft>
                <a:spcPts val="0"/>
              </a:spcAft>
              <a:buClr>
                <a:srgbClr val="FFFFFF"/>
              </a:buClr>
              <a:buSzPts val="3100"/>
              <a:buNone/>
              <a:defRPr sz="3100">
                <a:solidFill>
                  <a:srgbClr val="FFFFFF"/>
                </a:solidFill>
              </a:defRPr>
            </a:lvl9pPr>
          </a:lstStyle>
          <a:p/>
        </p:txBody>
      </p:sp>
      <p:sp>
        <p:nvSpPr>
          <p:cNvPr id="106" name="Google Shape;106;p23"/>
          <p:cNvSpPr txBox="1"/>
          <p:nvPr/>
        </p:nvSpPr>
        <p:spPr>
          <a:xfrm>
            <a:off x="762000" y="262800"/>
            <a:ext cx="3810000" cy="1099800"/>
          </a:xfrm>
          <a:prstGeom prst="rect">
            <a:avLst/>
          </a:prstGeom>
          <a:noFill/>
          <a:ln>
            <a:noFill/>
          </a:ln>
        </p:spPr>
        <p:txBody>
          <a:bodyPr anchorCtr="0" anchor="ctr" bIns="91425" lIns="91425" spcFirstLastPara="1" rIns="91425" wrap="square" tIns="0">
            <a:noAutofit/>
          </a:bodyPr>
          <a:lstStyle/>
          <a:p>
            <a:pPr indent="0" lvl="0" marL="0" rtl="0" algn="l">
              <a:spcBef>
                <a:spcPts val="0"/>
              </a:spcBef>
              <a:spcAft>
                <a:spcPts val="0"/>
              </a:spcAft>
              <a:buNone/>
            </a:pPr>
            <a:r>
              <a:rPr lang="en" sz="3900">
                <a:solidFill>
                  <a:srgbClr val="0DFFAD"/>
                </a:solidFill>
              </a:rPr>
              <a:t>—</a:t>
            </a:r>
            <a:br>
              <a:rPr lang="en" sz="4600">
                <a:solidFill>
                  <a:srgbClr val="666666"/>
                </a:solidFill>
                <a:latin typeface="Roboto"/>
                <a:ea typeface="Roboto"/>
                <a:cs typeface="Roboto"/>
                <a:sym typeface="Roboto"/>
              </a:rPr>
            </a:br>
            <a:endParaRPr sz="1000">
              <a:solidFill>
                <a:srgbClr val="B2C4C7"/>
              </a:solidFill>
            </a:endParaRPr>
          </a:p>
        </p:txBody>
      </p:sp>
      <p:pic>
        <p:nvPicPr>
          <p:cNvPr id="107" name="Google Shape;107;p23"/>
          <p:cNvPicPr preferRelativeResize="0"/>
          <p:nvPr/>
        </p:nvPicPr>
        <p:blipFill>
          <a:blip r:embed="rId2">
            <a:alphaModFix/>
          </a:blip>
          <a:stretch>
            <a:fillRect/>
          </a:stretch>
        </p:blipFill>
        <p:spPr>
          <a:xfrm>
            <a:off x="7550991" y="296587"/>
            <a:ext cx="1216799" cy="364515"/>
          </a:xfrm>
          <a:prstGeom prst="rect">
            <a:avLst/>
          </a:prstGeom>
          <a:noFill/>
          <a:ln>
            <a:noFill/>
          </a:ln>
        </p:spPr>
      </p:pic>
      <p:sp>
        <p:nvSpPr>
          <p:cNvPr id="108" name="Google Shape;108;p23"/>
          <p:cNvSpPr txBox="1"/>
          <p:nvPr>
            <p:ph idx="2" type="body"/>
          </p:nvPr>
        </p:nvSpPr>
        <p:spPr>
          <a:xfrm>
            <a:off x="763200" y="2732400"/>
            <a:ext cx="2304000" cy="1832400"/>
          </a:xfrm>
          <a:prstGeom prst="rect">
            <a:avLst/>
          </a:prstGeom>
        </p:spPr>
        <p:txBody>
          <a:bodyPr anchorCtr="0" anchor="t" bIns="91425" lIns="91425" spcFirstLastPara="1" rIns="91425" wrap="square" tIns="91425">
            <a:noAutofit/>
          </a:bodyPr>
          <a:lstStyle>
            <a:lvl1pPr indent="-295275" lvl="0" marL="457200" rtl="0">
              <a:lnSpc>
                <a:spcPct val="100000"/>
              </a:lnSpc>
              <a:spcBef>
                <a:spcPts val="0"/>
              </a:spcBef>
              <a:spcAft>
                <a:spcPts val="0"/>
              </a:spcAft>
              <a:buClr>
                <a:schemeClr val="accent1"/>
              </a:buClr>
              <a:buSzPts val="1050"/>
              <a:buChar char="●"/>
              <a:defRPr sz="1050">
                <a:solidFill>
                  <a:schemeClr val="accent1"/>
                </a:solidFill>
              </a:defRPr>
            </a:lvl1pPr>
            <a:lvl2pPr indent="-295275" lvl="1" marL="914400" rtl="0">
              <a:lnSpc>
                <a:spcPct val="100000"/>
              </a:lnSpc>
              <a:spcBef>
                <a:spcPts val="0"/>
              </a:spcBef>
              <a:spcAft>
                <a:spcPts val="0"/>
              </a:spcAft>
              <a:buClr>
                <a:schemeClr val="accent1"/>
              </a:buClr>
              <a:buSzPts val="1050"/>
              <a:buChar char="○"/>
              <a:defRPr sz="1050">
                <a:solidFill>
                  <a:schemeClr val="accent1"/>
                </a:solidFill>
              </a:defRPr>
            </a:lvl2pPr>
            <a:lvl3pPr indent="-295275" lvl="2" marL="1371600" rtl="0">
              <a:lnSpc>
                <a:spcPct val="100000"/>
              </a:lnSpc>
              <a:spcBef>
                <a:spcPts val="0"/>
              </a:spcBef>
              <a:spcAft>
                <a:spcPts val="0"/>
              </a:spcAft>
              <a:buClr>
                <a:schemeClr val="accent1"/>
              </a:buClr>
              <a:buSzPts val="1050"/>
              <a:buChar char="■"/>
              <a:defRPr sz="1050">
                <a:solidFill>
                  <a:schemeClr val="accent1"/>
                </a:solidFill>
              </a:defRPr>
            </a:lvl3pPr>
            <a:lvl4pPr indent="-295275" lvl="3" marL="1828800" rtl="0">
              <a:lnSpc>
                <a:spcPct val="100000"/>
              </a:lnSpc>
              <a:spcBef>
                <a:spcPts val="0"/>
              </a:spcBef>
              <a:spcAft>
                <a:spcPts val="0"/>
              </a:spcAft>
              <a:buClr>
                <a:schemeClr val="accent1"/>
              </a:buClr>
              <a:buSzPts val="1050"/>
              <a:buChar char="●"/>
              <a:defRPr sz="1050">
                <a:solidFill>
                  <a:schemeClr val="accent1"/>
                </a:solidFill>
              </a:defRPr>
            </a:lvl4pPr>
            <a:lvl5pPr indent="-295275" lvl="4" marL="2286000" rtl="0">
              <a:lnSpc>
                <a:spcPct val="100000"/>
              </a:lnSpc>
              <a:spcBef>
                <a:spcPts val="0"/>
              </a:spcBef>
              <a:spcAft>
                <a:spcPts val="0"/>
              </a:spcAft>
              <a:buClr>
                <a:schemeClr val="accent1"/>
              </a:buClr>
              <a:buSzPts val="1050"/>
              <a:buChar char="○"/>
              <a:defRPr sz="1050">
                <a:solidFill>
                  <a:schemeClr val="accent1"/>
                </a:solidFill>
              </a:defRPr>
            </a:lvl5pPr>
            <a:lvl6pPr indent="-295275" lvl="5" marL="2743200" rtl="0">
              <a:lnSpc>
                <a:spcPct val="100000"/>
              </a:lnSpc>
              <a:spcBef>
                <a:spcPts val="0"/>
              </a:spcBef>
              <a:spcAft>
                <a:spcPts val="0"/>
              </a:spcAft>
              <a:buClr>
                <a:schemeClr val="accent1"/>
              </a:buClr>
              <a:buSzPts val="1050"/>
              <a:buChar char="■"/>
              <a:defRPr sz="1050">
                <a:solidFill>
                  <a:schemeClr val="accent1"/>
                </a:solidFill>
              </a:defRPr>
            </a:lvl6pPr>
            <a:lvl7pPr indent="-295275" lvl="6" marL="3200400" rtl="0">
              <a:lnSpc>
                <a:spcPct val="100000"/>
              </a:lnSpc>
              <a:spcBef>
                <a:spcPts val="0"/>
              </a:spcBef>
              <a:spcAft>
                <a:spcPts val="0"/>
              </a:spcAft>
              <a:buClr>
                <a:schemeClr val="accent1"/>
              </a:buClr>
              <a:buSzPts val="1050"/>
              <a:buChar char="●"/>
              <a:defRPr sz="1050">
                <a:solidFill>
                  <a:schemeClr val="accent1"/>
                </a:solidFill>
              </a:defRPr>
            </a:lvl7pPr>
            <a:lvl8pPr indent="-295275" lvl="7" marL="3657600" rtl="0">
              <a:lnSpc>
                <a:spcPct val="100000"/>
              </a:lnSpc>
              <a:spcBef>
                <a:spcPts val="0"/>
              </a:spcBef>
              <a:spcAft>
                <a:spcPts val="0"/>
              </a:spcAft>
              <a:buClr>
                <a:schemeClr val="accent1"/>
              </a:buClr>
              <a:buSzPts val="1050"/>
              <a:buChar char="○"/>
              <a:defRPr sz="1050">
                <a:solidFill>
                  <a:schemeClr val="accent1"/>
                </a:solidFill>
              </a:defRPr>
            </a:lvl8pPr>
            <a:lvl9pPr indent="-295275" lvl="8" marL="4114800" rtl="0">
              <a:lnSpc>
                <a:spcPct val="100000"/>
              </a:lnSpc>
              <a:spcBef>
                <a:spcPts val="0"/>
              </a:spcBef>
              <a:spcAft>
                <a:spcPts val="0"/>
              </a:spcAft>
              <a:buClr>
                <a:schemeClr val="accent1"/>
              </a:buClr>
              <a:buSzPts val="1050"/>
              <a:buChar char="■"/>
              <a:defRPr sz="1050">
                <a:solidFill>
                  <a:schemeClr val="accent1"/>
                </a:solidFill>
              </a:defRPr>
            </a:lvl9pPr>
          </a:lstStyle>
          <a:p/>
        </p:txBody>
      </p:sp>
      <p:sp>
        <p:nvSpPr>
          <p:cNvPr id="109" name="Google Shape;109;p23"/>
          <p:cNvSpPr txBox="1"/>
          <p:nvPr>
            <p:ph idx="3" type="body"/>
          </p:nvPr>
        </p:nvSpPr>
        <p:spPr>
          <a:xfrm>
            <a:off x="3474000" y="2732400"/>
            <a:ext cx="2304000" cy="1832400"/>
          </a:xfrm>
          <a:prstGeom prst="rect">
            <a:avLst/>
          </a:prstGeom>
        </p:spPr>
        <p:txBody>
          <a:bodyPr anchorCtr="0" anchor="t" bIns="91425" lIns="91425" spcFirstLastPara="1" rIns="91425" wrap="square" tIns="91425">
            <a:noAutofit/>
          </a:bodyPr>
          <a:lstStyle>
            <a:lvl1pPr indent="-295275" lvl="0" marL="457200" rtl="0">
              <a:lnSpc>
                <a:spcPct val="100000"/>
              </a:lnSpc>
              <a:spcBef>
                <a:spcPts val="0"/>
              </a:spcBef>
              <a:spcAft>
                <a:spcPts val="0"/>
              </a:spcAft>
              <a:buClr>
                <a:schemeClr val="accent1"/>
              </a:buClr>
              <a:buSzPts val="1050"/>
              <a:buChar char="●"/>
              <a:defRPr sz="1050">
                <a:solidFill>
                  <a:schemeClr val="accent1"/>
                </a:solidFill>
              </a:defRPr>
            </a:lvl1pPr>
            <a:lvl2pPr indent="-295275" lvl="1" marL="914400" rtl="0">
              <a:lnSpc>
                <a:spcPct val="100000"/>
              </a:lnSpc>
              <a:spcBef>
                <a:spcPts val="0"/>
              </a:spcBef>
              <a:spcAft>
                <a:spcPts val="0"/>
              </a:spcAft>
              <a:buClr>
                <a:schemeClr val="accent1"/>
              </a:buClr>
              <a:buSzPts val="1050"/>
              <a:buChar char="○"/>
              <a:defRPr sz="1050">
                <a:solidFill>
                  <a:schemeClr val="accent1"/>
                </a:solidFill>
              </a:defRPr>
            </a:lvl2pPr>
            <a:lvl3pPr indent="-295275" lvl="2" marL="1371600" rtl="0">
              <a:lnSpc>
                <a:spcPct val="100000"/>
              </a:lnSpc>
              <a:spcBef>
                <a:spcPts val="0"/>
              </a:spcBef>
              <a:spcAft>
                <a:spcPts val="0"/>
              </a:spcAft>
              <a:buClr>
                <a:schemeClr val="accent1"/>
              </a:buClr>
              <a:buSzPts val="1050"/>
              <a:buChar char="■"/>
              <a:defRPr sz="1050">
                <a:solidFill>
                  <a:schemeClr val="accent1"/>
                </a:solidFill>
              </a:defRPr>
            </a:lvl3pPr>
            <a:lvl4pPr indent="-295275" lvl="3" marL="1828800" rtl="0">
              <a:lnSpc>
                <a:spcPct val="100000"/>
              </a:lnSpc>
              <a:spcBef>
                <a:spcPts val="0"/>
              </a:spcBef>
              <a:spcAft>
                <a:spcPts val="0"/>
              </a:spcAft>
              <a:buClr>
                <a:schemeClr val="accent1"/>
              </a:buClr>
              <a:buSzPts val="1050"/>
              <a:buChar char="●"/>
              <a:defRPr sz="1050">
                <a:solidFill>
                  <a:schemeClr val="accent1"/>
                </a:solidFill>
              </a:defRPr>
            </a:lvl4pPr>
            <a:lvl5pPr indent="-295275" lvl="4" marL="2286000" rtl="0">
              <a:lnSpc>
                <a:spcPct val="100000"/>
              </a:lnSpc>
              <a:spcBef>
                <a:spcPts val="0"/>
              </a:spcBef>
              <a:spcAft>
                <a:spcPts val="0"/>
              </a:spcAft>
              <a:buClr>
                <a:schemeClr val="accent1"/>
              </a:buClr>
              <a:buSzPts val="1050"/>
              <a:buChar char="○"/>
              <a:defRPr sz="1050">
                <a:solidFill>
                  <a:schemeClr val="accent1"/>
                </a:solidFill>
              </a:defRPr>
            </a:lvl5pPr>
            <a:lvl6pPr indent="-295275" lvl="5" marL="2743200" rtl="0">
              <a:lnSpc>
                <a:spcPct val="100000"/>
              </a:lnSpc>
              <a:spcBef>
                <a:spcPts val="0"/>
              </a:spcBef>
              <a:spcAft>
                <a:spcPts val="0"/>
              </a:spcAft>
              <a:buClr>
                <a:schemeClr val="accent1"/>
              </a:buClr>
              <a:buSzPts val="1050"/>
              <a:buChar char="■"/>
              <a:defRPr sz="1050">
                <a:solidFill>
                  <a:schemeClr val="accent1"/>
                </a:solidFill>
              </a:defRPr>
            </a:lvl6pPr>
            <a:lvl7pPr indent="-295275" lvl="6" marL="3200400" rtl="0">
              <a:lnSpc>
                <a:spcPct val="100000"/>
              </a:lnSpc>
              <a:spcBef>
                <a:spcPts val="0"/>
              </a:spcBef>
              <a:spcAft>
                <a:spcPts val="0"/>
              </a:spcAft>
              <a:buClr>
                <a:schemeClr val="accent1"/>
              </a:buClr>
              <a:buSzPts val="1050"/>
              <a:buChar char="●"/>
              <a:defRPr sz="1050">
                <a:solidFill>
                  <a:schemeClr val="accent1"/>
                </a:solidFill>
              </a:defRPr>
            </a:lvl7pPr>
            <a:lvl8pPr indent="-295275" lvl="7" marL="3657600" rtl="0">
              <a:lnSpc>
                <a:spcPct val="100000"/>
              </a:lnSpc>
              <a:spcBef>
                <a:spcPts val="0"/>
              </a:spcBef>
              <a:spcAft>
                <a:spcPts val="0"/>
              </a:spcAft>
              <a:buClr>
                <a:schemeClr val="accent1"/>
              </a:buClr>
              <a:buSzPts val="1050"/>
              <a:buChar char="○"/>
              <a:defRPr sz="1050">
                <a:solidFill>
                  <a:schemeClr val="accent1"/>
                </a:solidFill>
              </a:defRPr>
            </a:lvl8pPr>
            <a:lvl9pPr indent="-295275" lvl="8" marL="4114800" rtl="0">
              <a:lnSpc>
                <a:spcPct val="100000"/>
              </a:lnSpc>
              <a:spcBef>
                <a:spcPts val="0"/>
              </a:spcBef>
              <a:spcAft>
                <a:spcPts val="0"/>
              </a:spcAft>
              <a:buClr>
                <a:schemeClr val="accent1"/>
              </a:buClr>
              <a:buSzPts val="1050"/>
              <a:buChar char="■"/>
              <a:defRPr sz="1050">
                <a:solidFill>
                  <a:schemeClr val="accent1"/>
                </a:solidFill>
              </a:defRPr>
            </a:lvl9pPr>
          </a:lstStyle>
          <a:p/>
        </p:txBody>
      </p:sp>
      <p:sp>
        <p:nvSpPr>
          <p:cNvPr id="110" name="Google Shape;110;p23"/>
          <p:cNvSpPr txBox="1"/>
          <p:nvPr>
            <p:ph idx="4" type="body"/>
          </p:nvPr>
        </p:nvSpPr>
        <p:spPr>
          <a:xfrm>
            <a:off x="6217200" y="2732400"/>
            <a:ext cx="2304000" cy="1832400"/>
          </a:xfrm>
          <a:prstGeom prst="rect">
            <a:avLst/>
          </a:prstGeom>
        </p:spPr>
        <p:txBody>
          <a:bodyPr anchorCtr="0" anchor="t" bIns="91425" lIns="91425" spcFirstLastPara="1" rIns="91425" wrap="square" tIns="91425">
            <a:noAutofit/>
          </a:bodyPr>
          <a:lstStyle>
            <a:lvl1pPr indent="-295275" lvl="0" marL="457200" rtl="0">
              <a:lnSpc>
                <a:spcPct val="100000"/>
              </a:lnSpc>
              <a:spcBef>
                <a:spcPts val="0"/>
              </a:spcBef>
              <a:spcAft>
                <a:spcPts val="0"/>
              </a:spcAft>
              <a:buClr>
                <a:schemeClr val="accent1"/>
              </a:buClr>
              <a:buSzPts val="1050"/>
              <a:buChar char="●"/>
              <a:defRPr sz="1050">
                <a:solidFill>
                  <a:schemeClr val="accent1"/>
                </a:solidFill>
              </a:defRPr>
            </a:lvl1pPr>
            <a:lvl2pPr indent="-295275" lvl="1" marL="914400" rtl="0">
              <a:lnSpc>
                <a:spcPct val="100000"/>
              </a:lnSpc>
              <a:spcBef>
                <a:spcPts val="0"/>
              </a:spcBef>
              <a:spcAft>
                <a:spcPts val="0"/>
              </a:spcAft>
              <a:buClr>
                <a:schemeClr val="accent1"/>
              </a:buClr>
              <a:buSzPts val="1050"/>
              <a:buChar char="○"/>
              <a:defRPr sz="1050">
                <a:solidFill>
                  <a:schemeClr val="accent1"/>
                </a:solidFill>
              </a:defRPr>
            </a:lvl2pPr>
            <a:lvl3pPr indent="-295275" lvl="2" marL="1371600" rtl="0">
              <a:lnSpc>
                <a:spcPct val="100000"/>
              </a:lnSpc>
              <a:spcBef>
                <a:spcPts val="0"/>
              </a:spcBef>
              <a:spcAft>
                <a:spcPts val="0"/>
              </a:spcAft>
              <a:buClr>
                <a:schemeClr val="accent1"/>
              </a:buClr>
              <a:buSzPts val="1050"/>
              <a:buChar char="■"/>
              <a:defRPr sz="1050">
                <a:solidFill>
                  <a:schemeClr val="accent1"/>
                </a:solidFill>
              </a:defRPr>
            </a:lvl3pPr>
            <a:lvl4pPr indent="-295275" lvl="3" marL="1828800" rtl="0">
              <a:lnSpc>
                <a:spcPct val="100000"/>
              </a:lnSpc>
              <a:spcBef>
                <a:spcPts val="0"/>
              </a:spcBef>
              <a:spcAft>
                <a:spcPts val="0"/>
              </a:spcAft>
              <a:buClr>
                <a:schemeClr val="accent1"/>
              </a:buClr>
              <a:buSzPts val="1050"/>
              <a:buChar char="●"/>
              <a:defRPr sz="1050">
                <a:solidFill>
                  <a:schemeClr val="accent1"/>
                </a:solidFill>
              </a:defRPr>
            </a:lvl4pPr>
            <a:lvl5pPr indent="-295275" lvl="4" marL="2286000" rtl="0">
              <a:lnSpc>
                <a:spcPct val="100000"/>
              </a:lnSpc>
              <a:spcBef>
                <a:spcPts val="0"/>
              </a:spcBef>
              <a:spcAft>
                <a:spcPts val="0"/>
              </a:spcAft>
              <a:buClr>
                <a:schemeClr val="accent1"/>
              </a:buClr>
              <a:buSzPts val="1050"/>
              <a:buChar char="○"/>
              <a:defRPr sz="1050">
                <a:solidFill>
                  <a:schemeClr val="accent1"/>
                </a:solidFill>
              </a:defRPr>
            </a:lvl5pPr>
            <a:lvl6pPr indent="-295275" lvl="5" marL="2743200" rtl="0">
              <a:lnSpc>
                <a:spcPct val="100000"/>
              </a:lnSpc>
              <a:spcBef>
                <a:spcPts val="0"/>
              </a:spcBef>
              <a:spcAft>
                <a:spcPts val="0"/>
              </a:spcAft>
              <a:buClr>
                <a:schemeClr val="accent1"/>
              </a:buClr>
              <a:buSzPts val="1050"/>
              <a:buChar char="■"/>
              <a:defRPr sz="1050">
                <a:solidFill>
                  <a:schemeClr val="accent1"/>
                </a:solidFill>
              </a:defRPr>
            </a:lvl6pPr>
            <a:lvl7pPr indent="-295275" lvl="6" marL="3200400" rtl="0">
              <a:lnSpc>
                <a:spcPct val="100000"/>
              </a:lnSpc>
              <a:spcBef>
                <a:spcPts val="0"/>
              </a:spcBef>
              <a:spcAft>
                <a:spcPts val="0"/>
              </a:spcAft>
              <a:buClr>
                <a:schemeClr val="accent1"/>
              </a:buClr>
              <a:buSzPts val="1050"/>
              <a:buChar char="●"/>
              <a:defRPr sz="1050">
                <a:solidFill>
                  <a:schemeClr val="accent1"/>
                </a:solidFill>
              </a:defRPr>
            </a:lvl7pPr>
            <a:lvl8pPr indent="-295275" lvl="7" marL="3657600" rtl="0">
              <a:lnSpc>
                <a:spcPct val="100000"/>
              </a:lnSpc>
              <a:spcBef>
                <a:spcPts val="0"/>
              </a:spcBef>
              <a:spcAft>
                <a:spcPts val="0"/>
              </a:spcAft>
              <a:buClr>
                <a:schemeClr val="accent1"/>
              </a:buClr>
              <a:buSzPts val="1050"/>
              <a:buChar char="○"/>
              <a:defRPr sz="1050">
                <a:solidFill>
                  <a:schemeClr val="accent1"/>
                </a:solidFill>
              </a:defRPr>
            </a:lvl8pPr>
            <a:lvl9pPr indent="-295275" lvl="8" marL="4114800" rtl="0">
              <a:lnSpc>
                <a:spcPct val="100000"/>
              </a:lnSpc>
              <a:spcBef>
                <a:spcPts val="0"/>
              </a:spcBef>
              <a:spcAft>
                <a:spcPts val="0"/>
              </a:spcAft>
              <a:buClr>
                <a:schemeClr val="accent1"/>
              </a:buClr>
              <a:buSzPts val="1050"/>
              <a:buChar char="■"/>
              <a:defRPr sz="1050">
                <a:solidFill>
                  <a:schemeClr val="accent1"/>
                </a:solidFill>
              </a:defRPr>
            </a:lvl9pPr>
          </a:lstStyle>
          <a:p/>
        </p:txBody>
      </p:sp>
      <p:cxnSp>
        <p:nvCxnSpPr>
          <p:cNvPr id="111" name="Google Shape;111;p23"/>
          <p:cNvCxnSpPr/>
          <p:nvPr/>
        </p:nvCxnSpPr>
        <p:spPr>
          <a:xfrm>
            <a:off x="3344941" y="2989350"/>
            <a:ext cx="0" cy="1603500"/>
          </a:xfrm>
          <a:prstGeom prst="straightConnector1">
            <a:avLst/>
          </a:prstGeom>
          <a:noFill/>
          <a:ln cap="flat" cmpd="sng" w="9525">
            <a:solidFill>
              <a:srgbClr val="0DFFAD"/>
            </a:solidFill>
            <a:prstDash val="dot"/>
            <a:round/>
            <a:headEnd len="med" w="med" type="none"/>
            <a:tailEnd len="med" w="med" type="none"/>
          </a:ln>
        </p:spPr>
      </p:cxnSp>
      <p:cxnSp>
        <p:nvCxnSpPr>
          <p:cNvPr id="112" name="Google Shape;112;p23"/>
          <p:cNvCxnSpPr/>
          <p:nvPr/>
        </p:nvCxnSpPr>
        <p:spPr>
          <a:xfrm>
            <a:off x="6088128" y="2989350"/>
            <a:ext cx="0" cy="1603500"/>
          </a:xfrm>
          <a:prstGeom prst="straightConnector1">
            <a:avLst/>
          </a:prstGeom>
          <a:noFill/>
          <a:ln cap="flat" cmpd="sng" w="9525">
            <a:solidFill>
              <a:srgbClr val="0DFFAD"/>
            </a:solidFill>
            <a:prstDash val="dot"/>
            <a:round/>
            <a:headEnd len="med" w="med" type="none"/>
            <a:tailEnd len="med" w="med" type="none"/>
          </a:ln>
        </p:spPr>
      </p:cxnSp>
      <p:sp>
        <p:nvSpPr>
          <p:cNvPr id="113" name="Google Shape;113;p23"/>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chemeClr val="accent5"/>
                </a:solidFill>
                <a:latin typeface="Open Sans"/>
                <a:ea typeface="Open Sans"/>
                <a:cs typeface="Open Sans"/>
                <a:sym typeface="Open Sans"/>
              </a:rPr>
              <a:t>© 2021 Turnitin LLC. All rights reserved.</a:t>
            </a:r>
            <a:endParaRPr sz="600">
              <a:solidFill>
                <a:schemeClr val="accent5"/>
              </a:solidFill>
              <a:latin typeface="Open Sans"/>
              <a:ea typeface="Open Sans"/>
              <a:cs typeface="Open Sans"/>
              <a:sym typeface="Open Sans"/>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3. Stats Three Numbers">
  <p:cSld name="MAIN_POINT_3_1">
    <p:bg>
      <p:bgPr>
        <a:solidFill>
          <a:schemeClr val="accent1"/>
        </a:solidFill>
      </p:bgPr>
    </p:bg>
    <p:spTree>
      <p:nvGrpSpPr>
        <p:cNvPr id="114" name="Shape 114"/>
        <p:cNvGrpSpPr/>
        <p:nvPr/>
      </p:nvGrpSpPr>
      <p:grpSpPr>
        <a:xfrm>
          <a:off x="0" y="0"/>
          <a:ext cx="0" cy="0"/>
          <a:chOff x="0" y="0"/>
          <a:chExt cx="0" cy="0"/>
        </a:xfrm>
      </p:grpSpPr>
      <p:sp>
        <p:nvSpPr>
          <p:cNvPr id="115" name="Google Shape;115;p24"/>
          <p:cNvSpPr txBox="1"/>
          <p:nvPr>
            <p:ph idx="1" type="body"/>
          </p:nvPr>
        </p:nvSpPr>
        <p:spPr>
          <a:xfrm>
            <a:off x="763200" y="990000"/>
            <a:ext cx="2260800" cy="370800"/>
          </a:xfrm>
          <a:prstGeom prst="rect">
            <a:avLst/>
          </a:prstGeom>
        </p:spPr>
        <p:txBody>
          <a:bodyPr anchorCtr="0" anchor="t" bIns="91425" lIns="91425" spcFirstLastPara="1" rIns="91425" wrap="square" tIns="54000">
            <a:noAutofit/>
          </a:bodyPr>
          <a:lstStyle>
            <a:lvl1pPr indent="-292100" lvl="0" marL="457200" rtl="0">
              <a:spcBef>
                <a:spcPts val="0"/>
              </a:spcBef>
              <a:spcAft>
                <a:spcPts val="0"/>
              </a:spcAft>
              <a:buSzPts val="1000"/>
              <a:buChar char="●"/>
              <a:defRPr sz="1000"/>
            </a:lvl1pPr>
            <a:lvl2pPr indent="-292100" lvl="1" marL="914400" rtl="0">
              <a:spcBef>
                <a:spcPts val="1600"/>
              </a:spcBef>
              <a:spcAft>
                <a:spcPts val="0"/>
              </a:spcAft>
              <a:buSzPts val="1000"/>
              <a:buChar char="○"/>
              <a:defRPr sz="1000"/>
            </a:lvl2pPr>
            <a:lvl3pPr indent="-292100" lvl="2" marL="1371600" rtl="0">
              <a:spcBef>
                <a:spcPts val="1600"/>
              </a:spcBef>
              <a:spcAft>
                <a:spcPts val="0"/>
              </a:spcAft>
              <a:buSzPts val="1000"/>
              <a:buChar char="■"/>
              <a:defRPr sz="1000"/>
            </a:lvl3pPr>
            <a:lvl4pPr indent="-292100" lvl="3" marL="1828800" rtl="0">
              <a:spcBef>
                <a:spcPts val="1600"/>
              </a:spcBef>
              <a:spcAft>
                <a:spcPts val="0"/>
              </a:spcAft>
              <a:buSzPts val="1000"/>
              <a:buChar char="●"/>
              <a:defRPr sz="1000"/>
            </a:lvl4pPr>
            <a:lvl5pPr indent="-292100" lvl="4" marL="2286000" rtl="0">
              <a:spcBef>
                <a:spcPts val="1600"/>
              </a:spcBef>
              <a:spcAft>
                <a:spcPts val="0"/>
              </a:spcAft>
              <a:buSzPts val="1000"/>
              <a:buChar char="○"/>
              <a:defRPr sz="1000"/>
            </a:lvl5pPr>
            <a:lvl6pPr indent="-292100" lvl="5" marL="2743200" rtl="0">
              <a:spcBef>
                <a:spcPts val="1600"/>
              </a:spcBef>
              <a:spcAft>
                <a:spcPts val="0"/>
              </a:spcAft>
              <a:buSzPts val="1000"/>
              <a:buChar char="■"/>
              <a:defRPr sz="1000"/>
            </a:lvl6pPr>
            <a:lvl7pPr indent="-292100" lvl="6" marL="3200400" rtl="0">
              <a:spcBef>
                <a:spcPts val="1600"/>
              </a:spcBef>
              <a:spcAft>
                <a:spcPts val="0"/>
              </a:spcAft>
              <a:buSzPts val="1000"/>
              <a:buChar char="●"/>
              <a:defRPr sz="1000"/>
            </a:lvl7pPr>
            <a:lvl8pPr indent="-292100" lvl="7" marL="3657600" rtl="0">
              <a:spcBef>
                <a:spcPts val="1600"/>
              </a:spcBef>
              <a:spcAft>
                <a:spcPts val="0"/>
              </a:spcAft>
              <a:buSzPts val="1000"/>
              <a:buChar char="○"/>
              <a:defRPr sz="1000"/>
            </a:lvl8pPr>
            <a:lvl9pPr indent="-292100" lvl="8" marL="4114800" rtl="0">
              <a:spcBef>
                <a:spcPts val="1600"/>
              </a:spcBef>
              <a:spcAft>
                <a:spcPts val="1600"/>
              </a:spcAft>
              <a:buSzPts val="1000"/>
              <a:buChar char="■"/>
              <a:defRPr sz="1000"/>
            </a:lvl9pPr>
          </a:lstStyle>
          <a:p/>
        </p:txBody>
      </p:sp>
      <p:sp>
        <p:nvSpPr>
          <p:cNvPr id="116" name="Google Shape;116;p24"/>
          <p:cNvSpPr txBox="1"/>
          <p:nvPr>
            <p:ph type="title"/>
          </p:nvPr>
        </p:nvSpPr>
        <p:spPr>
          <a:xfrm>
            <a:off x="763200" y="1533600"/>
            <a:ext cx="4507200" cy="1101600"/>
          </a:xfrm>
          <a:prstGeom prst="rect">
            <a:avLst/>
          </a:prstGeom>
        </p:spPr>
        <p:txBody>
          <a:bodyPr anchorCtr="0" anchor="t" bIns="90000" lIns="91425" spcFirstLastPara="1" rIns="91425" wrap="square" tIns="90000">
            <a:noAutofit/>
          </a:bodyPr>
          <a:lstStyle>
            <a:lvl1pPr lvl="0" rtl="0">
              <a:lnSpc>
                <a:spcPct val="115000"/>
              </a:lnSpc>
              <a:spcBef>
                <a:spcPts val="0"/>
              </a:spcBef>
              <a:spcAft>
                <a:spcPts val="0"/>
              </a:spcAft>
              <a:buSzPts val="3100"/>
              <a:buNone/>
              <a:defRPr sz="3100"/>
            </a:lvl1pPr>
            <a:lvl2pPr lvl="1" rtl="0">
              <a:lnSpc>
                <a:spcPct val="115000"/>
              </a:lnSpc>
              <a:spcBef>
                <a:spcPts val="0"/>
              </a:spcBef>
              <a:spcAft>
                <a:spcPts val="0"/>
              </a:spcAft>
              <a:buSzPts val="3100"/>
              <a:buNone/>
              <a:defRPr sz="3100"/>
            </a:lvl2pPr>
            <a:lvl3pPr lvl="2" rtl="0">
              <a:lnSpc>
                <a:spcPct val="115000"/>
              </a:lnSpc>
              <a:spcBef>
                <a:spcPts val="0"/>
              </a:spcBef>
              <a:spcAft>
                <a:spcPts val="0"/>
              </a:spcAft>
              <a:buSzPts val="3100"/>
              <a:buNone/>
              <a:defRPr sz="3100"/>
            </a:lvl3pPr>
            <a:lvl4pPr lvl="3" rtl="0">
              <a:lnSpc>
                <a:spcPct val="115000"/>
              </a:lnSpc>
              <a:spcBef>
                <a:spcPts val="0"/>
              </a:spcBef>
              <a:spcAft>
                <a:spcPts val="0"/>
              </a:spcAft>
              <a:buSzPts val="3100"/>
              <a:buNone/>
              <a:defRPr sz="3100"/>
            </a:lvl4pPr>
            <a:lvl5pPr lvl="4" rtl="0">
              <a:lnSpc>
                <a:spcPct val="115000"/>
              </a:lnSpc>
              <a:spcBef>
                <a:spcPts val="0"/>
              </a:spcBef>
              <a:spcAft>
                <a:spcPts val="0"/>
              </a:spcAft>
              <a:buSzPts val="3100"/>
              <a:buNone/>
              <a:defRPr sz="3100"/>
            </a:lvl5pPr>
            <a:lvl6pPr lvl="5" rtl="0">
              <a:lnSpc>
                <a:spcPct val="115000"/>
              </a:lnSpc>
              <a:spcBef>
                <a:spcPts val="0"/>
              </a:spcBef>
              <a:spcAft>
                <a:spcPts val="0"/>
              </a:spcAft>
              <a:buSzPts val="3100"/>
              <a:buNone/>
              <a:defRPr sz="3100"/>
            </a:lvl6pPr>
            <a:lvl7pPr lvl="6" rtl="0">
              <a:lnSpc>
                <a:spcPct val="115000"/>
              </a:lnSpc>
              <a:spcBef>
                <a:spcPts val="0"/>
              </a:spcBef>
              <a:spcAft>
                <a:spcPts val="0"/>
              </a:spcAft>
              <a:buSzPts val="3100"/>
              <a:buNone/>
              <a:defRPr sz="3100"/>
            </a:lvl7pPr>
            <a:lvl8pPr lvl="7" rtl="0">
              <a:lnSpc>
                <a:spcPct val="115000"/>
              </a:lnSpc>
              <a:spcBef>
                <a:spcPts val="0"/>
              </a:spcBef>
              <a:spcAft>
                <a:spcPts val="0"/>
              </a:spcAft>
              <a:buSzPts val="3100"/>
              <a:buNone/>
              <a:defRPr sz="3100"/>
            </a:lvl8pPr>
            <a:lvl9pPr lvl="8" rtl="0">
              <a:lnSpc>
                <a:spcPct val="115000"/>
              </a:lnSpc>
              <a:spcBef>
                <a:spcPts val="0"/>
              </a:spcBef>
              <a:spcAft>
                <a:spcPts val="0"/>
              </a:spcAft>
              <a:buSzPts val="3100"/>
              <a:buNone/>
              <a:defRPr sz="3100"/>
            </a:lvl9pPr>
          </a:lstStyle>
          <a:p/>
        </p:txBody>
      </p:sp>
      <p:sp>
        <p:nvSpPr>
          <p:cNvPr id="117" name="Google Shape;117;p24"/>
          <p:cNvSpPr txBox="1"/>
          <p:nvPr/>
        </p:nvSpPr>
        <p:spPr>
          <a:xfrm>
            <a:off x="762000" y="262800"/>
            <a:ext cx="3810000" cy="1099800"/>
          </a:xfrm>
          <a:prstGeom prst="rect">
            <a:avLst/>
          </a:prstGeom>
          <a:noFill/>
          <a:ln>
            <a:noFill/>
          </a:ln>
        </p:spPr>
        <p:txBody>
          <a:bodyPr anchorCtr="0" anchor="ctr" bIns="91425" lIns="91425" spcFirstLastPara="1" rIns="91425" wrap="square" tIns="0">
            <a:noAutofit/>
          </a:bodyPr>
          <a:lstStyle/>
          <a:p>
            <a:pPr indent="0" lvl="0" marL="0" rtl="0" algn="l">
              <a:spcBef>
                <a:spcPts val="0"/>
              </a:spcBef>
              <a:spcAft>
                <a:spcPts val="0"/>
              </a:spcAft>
              <a:buNone/>
            </a:pPr>
            <a:r>
              <a:rPr lang="en" sz="3900">
                <a:solidFill>
                  <a:srgbClr val="0DFFAD"/>
                </a:solidFill>
              </a:rPr>
              <a:t>—</a:t>
            </a:r>
            <a:br>
              <a:rPr lang="en" sz="4600">
                <a:solidFill>
                  <a:srgbClr val="0DFFAD"/>
                </a:solidFill>
                <a:latin typeface="Roboto"/>
                <a:ea typeface="Roboto"/>
                <a:cs typeface="Roboto"/>
                <a:sym typeface="Roboto"/>
              </a:rPr>
            </a:br>
            <a:endParaRPr sz="1000">
              <a:solidFill>
                <a:srgbClr val="0DFFAD"/>
              </a:solidFill>
            </a:endParaRPr>
          </a:p>
        </p:txBody>
      </p:sp>
      <p:sp>
        <p:nvSpPr>
          <p:cNvPr id="118" name="Google Shape;118;p24"/>
          <p:cNvSpPr txBox="1"/>
          <p:nvPr>
            <p:ph idx="2" type="body"/>
          </p:nvPr>
        </p:nvSpPr>
        <p:spPr>
          <a:xfrm>
            <a:off x="763200" y="2732400"/>
            <a:ext cx="2304000" cy="1832400"/>
          </a:xfrm>
          <a:prstGeom prst="rect">
            <a:avLst/>
          </a:prstGeom>
        </p:spPr>
        <p:txBody>
          <a:bodyPr anchorCtr="0" anchor="t" bIns="91425" lIns="91425" spcFirstLastPara="1" rIns="91425" wrap="square" tIns="91425">
            <a:noAutofit/>
          </a:bodyPr>
          <a:lstStyle>
            <a:lvl1pPr indent="-295275" lvl="0" marL="457200" rtl="0">
              <a:lnSpc>
                <a:spcPct val="100000"/>
              </a:lnSpc>
              <a:spcBef>
                <a:spcPts val="0"/>
              </a:spcBef>
              <a:spcAft>
                <a:spcPts val="0"/>
              </a:spcAft>
              <a:buSzPts val="1050"/>
              <a:buChar char="●"/>
              <a:defRPr sz="1050"/>
            </a:lvl1pPr>
            <a:lvl2pPr indent="-295275" lvl="1" marL="914400" rtl="0">
              <a:lnSpc>
                <a:spcPct val="100000"/>
              </a:lnSpc>
              <a:spcBef>
                <a:spcPts val="0"/>
              </a:spcBef>
              <a:spcAft>
                <a:spcPts val="0"/>
              </a:spcAft>
              <a:buSzPts val="1050"/>
              <a:buChar char="○"/>
              <a:defRPr sz="1050"/>
            </a:lvl2pPr>
            <a:lvl3pPr indent="-295275" lvl="2" marL="1371600" rtl="0">
              <a:lnSpc>
                <a:spcPct val="100000"/>
              </a:lnSpc>
              <a:spcBef>
                <a:spcPts val="0"/>
              </a:spcBef>
              <a:spcAft>
                <a:spcPts val="0"/>
              </a:spcAft>
              <a:buSzPts val="1050"/>
              <a:buChar char="■"/>
              <a:defRPr sz="1050"/>
            </a:lvl3pPr>
            <a:lvl4pPr indent="-295275" lvl="3" marL="1828800" rtl="0">
              <a:lnSpc>
                <a:spcPct val="100000"/>
              </a:lnSpc>
              <a:spcBef>
                <a:spcPts val="0"/>
              </a:spcBef>
              <a:spcAft>
                <a:spcPts val="0"/>
              </a:spcAft>
              <a:buSzPts val="1050"/>
              <a:buChar char="●"/>
              <a:defRPr sz="1050"/>
            </a:lvl4pPr>
            <a:lvl5pPr indent="-295275" lvl="4" marL="2286000" rtl="0">
              <a:lnSpc>
                <a:spcPct val="100000"/>
              </a:lnSpc>
              <a:spcBef>
                <a:spcPts val="0"/>
              </a:spcBef>
              <a:spcAft>
                <a:spcPts val="0"/>
              </a:spcAft>
              <a:buSzPts val="1050"/>
              <a:buChar char="○"/>
              <a:defRPr sz="1050"/>
            </a:lvl5pPr>
            <a:lvl6pPr indent="-295275" lvl="5" marL="2743200" rtl="0">
              <a:lnSpc>
                <a:spcPct val="100000"/>
              </a:lnSpc>
              <a:spcBef>
                <a:spcPts val="0"/>
              </a:spcBef>
              <a:spcAft>
                <a:spcPts val="0"/>
              </a:spcAft>
              <a:buSzPts val="1050"/>
              <a:buChar char="■"/>
              <a:defRPr sz="1050"/>
            </a:lvl6pPr>
            <a:lvl7pPr indent="-295275" lvl="6" marL="3200400" rtl="0">
              <a:lnSpc>
                <a:spcPct val="100000"/>
              </a:lnSpc>
              <a:spcBef>
                <a:spcPts val="0"/>
              </a:spcBef>
              <a:spcAft>
                <a:spcPts val="0"/>
              </a:spcAft>
              <a:buSzPts val="1050"/>
              <a:buChar char="●"/>
              <a:defRPr sz="1050"/>
            </a:lvl7pPr>
            <a:lvl8pPr indent="-295275" lvl="7" marL="3657600" rtl="0">
              <a:lnSpc>
                <a:spcPct val="100000"/>
              </a:lnSpc>
              <a:spcBef>
                <a:spcPts val="0"/>
              </a:spcBef>
              <a:spcAft>
                <a:spcPts val="0"/>
              </a:spcAft>
              <a:buSzPts val="1050"/>
              <a:buChar char="○"/>
              <a:defRPr sz="1050"/>
            </a:lvl8pPr>
            <a:lvl9pPr indent="-295275" lvl="8" marL="4114800" rtl="0">
              <a:lnSpc>
                <a:spcPct val="100000"/>
              </a:lnSpc>
              <a:spcBef>
                <a:spcPts val="0"/>
              </a:spcBef>
              <a:spcAft>
                <a:spcPts val="0"/>
              </a:spcAft>
              <a:buSzPts val="1050"/>
              <a:buChar char="■"/>
              <a:defRPr sz="1050"/>
            </a:lvl9pPr>
          </a:lstStyle>
          <a:p/>
        </p:txBody>
      </p:sp>
      <p:sp>
        <p:nvSpPr>
          <p:cNvPr id="119" name="Google Shape;119;p24"/>
          <p:cNvSpPr txBox="1"/>
          <p:nvPr>
            <p:ph idx="3" type="body"/>
          </p:nvPr>
        </p:nvSpPr>
        <p:spPr>
          <a:xfrm>
            <a:off x="3474000" y="2732400"/>
            <a:ext cx="2304000" cy="1832400"/>
          </a:xfrm>
          <a:prstGeom prst="rect">
            <a:avLst/>
          </a:prstGeom>
        </p:spPr>
        <p:txBody>
          <a:bodyPr anchorCtr="0" anchor="t" bIns="91425" lIns="91425" spcFirstLastPara="1" rIns="91425" wrap="square" tIns="91425">
            <a:noAutofit/>
          </a:bodyPr>
          <a:lstStyle>
            <a:lvl1pPr indent="-295275" lvl="0" marL="457200" rtl="0">
              <a:lnSpc>
                <a:spcPct val="100000"/>
              </a:lnSpc>
              <a:spcBef>
                <a:spcPts val="0"/>
              </a:spcBef>
              <a:spcAft>
                <a:spcPts val="0"/>
              </a:spcAft>
              <a:buSzPts val="1050"/>
              <a:buChar char="●"/>
              <a:defRPr sz="1050"/>
            </a:lvl1pPr>
            <a:lvl2pPr indent="-295275" lvl="1" marL="914400" rtl="0">
              <a:lnSpc>
                <a:spcPct val="100000"/>
              </a:lnSpc>
              <a:spcBef>
                <a:spcPts val="0"/>
              </a:spcBef>
              <a:spcAft>
                <a:spcPts val="0"/>
              </a:spcAft>
              <a:buSzPts val="1050"/>
              <a:buChar char="○"/>
              <a:defRPr sz="1050"/>
            </a:lvl2pPr>
            <a:lvl3pPr indent="-295275" lvl="2" marL="1371600" rtl="0">
              <a:lnSpc>
                <a:spcPct val="100000"/>
              </a:lnSpc>
              <a:spcBef>
                <a:spcPts val="0"/>
              </a:spcBef>
              <a:spcAft>
                <a:spcPts val="0"/>
              </a:spcAft>
              <a:buSzPts val="1050"/>
              <a:buChar char="■"/>
              <a:defRPr sz="1050"/>
            </a:lvl3pPr>
            <a:lvl4pPr indent="-295275" lvl="3" marL="1828800" rtl="0">
              <a:lnSpc>
                <a:spcPct val="100000"/>
              </a:lnSpc>
              <a:spcBef>
                <a:spcPts val="0"/>
              </a:spcBef>
              <a:spcAft>
                <a:spcPts val="0"/>
              </a:spcAft>
              <a:buSzPts val="1050"/>
              <a:buChar char="●"/>
              <a:defRPr sz="1050"/>
            </a:lvl4pPr>
            <a:lvl5pPr indent="-295275" lvl="4" marL="2286000" rtl="0">
              <a:lnSpc>
                <a:spcPct val="100000"/>
              </a:lnSpc>
              <a:spcBef>
                <a:spcPts val="0"/>
              </a:spcBef>
              <a:spcAft>
                <a:spcPts val="0"/>
              </a:spcAft>
              <a:buSzPts val="1050"/>
              <a:buChar char="○"/>
              <a:defRPr sz="1050"/>
            </a:lvl5pPr>
            <a:lvl6pPr indent="-295275" lvl="5" marL="2743200" rtl="0">
              <a:lnSpc>
                <a:spcPct val="100000"/>
              </a:lnSpc>
              <a:spcBef>
                <a:spcPts val="0"/>
              </a:spcBef>
              <a:spcAft>
                <a:spcPts val="0"/>
              </a:spcAft>
              <a:buSzPts val="1050"/>
              <a:buChar char="■"/>
              <a:defRPr sz="1050"/>
            </a:lvl6pPr>
            <a:lvl7pPr indent="-295275" lvl="6" marL="3200400" rtl="0">
              <a:lnSpc>
                <a:spcPct val="100000"/>
              </a:lnSpc>
              <a:spcBef>
                <a:spcPts val="0"/>
              </a:spcBef>
              <a:spcAft>
                <a:spcPts val="0"/>
              </a:spcAft>
              <a:buSzPts val="1050"/>
              <a:buChar char="●"/>
              <a:defRPr sz="1050"/>
            </a:lvl7pPr>
            <a:lvl8pPr indent="-295275" lvl="7" marL="3657600" rtl="0">
              <a:lnSpc>
                <a:spcPct val="100000"/>
              </a:lnSpc>
              <a:spcBef>
                <a:spcPts val="0"/>
              </a:spcBef>
              <a:spcAft>
                <a:spcPts val="0"/>
              </a:spcAft>
              <a:buSzPts val="1050"/>
              <a:buChar char="○"/>
              <a:defRPr sz="1050"/>
            </a:lvl8pPr>
            <a:lvl9pPr indent="-295275" lvl="8" marL="4114800" rtl="0">
              <a:lnSpc>
                <a:spcPct val="100000"/>
              </a:lnSpc>
              <a:spcBef>
                <a:spcPts val="0"/>
              </a:spcBef>
              <a:spcAft>
                <a:spcPts val="0"/>
              </a:spcAft>
              <a:buSzPts val="1050"/>
              <a:buChar char="■"/>
              <a:defRPr sz="1050"/>
            </a:lvl9pPr>
          </a:lstStyle>
          <a:p/>
        </p:txBody>
      </p:sp>
      <p:sp>
        <p:nvSpPr>
          <p:cNvPr id="120" name="Google Shape;120;p24"/>
          <p:cNvSpPr txBox="1"/>
          <p:nvPr>
            <p:ph idx="4" type="body"/>
          </p:nvPr>
        </p:nvSpPr>
        <p:spPr>
          <a:xfrm>
            <a:off x="6217200" y="2732400"/>
            <a:ext cx="2304000" cy="1832400"/>
          </a:xfrm>
          <a:prstGeom prst="rect">
            <a:avLst/>
          </a:prstGeom>
        </p:spPr>
        <p:txBody>
          <a:bodyPr anchorCtr="0" anchor="t" bIns="91425" lIns="91425" spcFirstLastPara="1" rIns="91425" wrap="square" tIns="91425">
            <a:noAutofit/>
          </a:bodyPr>
          <a:lstStyle>
            <a:lvl1pPr indent="-295275" lvl="0" marL="457200" rtl="0">
              <a:lnSpc>
                <a:spcPct val="100000"/>
              </a:lnSpc>
              <a:spcBef>
                <a:spcPts val="0"/>
              </a:spcBef>
              <a:spcAft>
                <a:spcPts val="0"/>
              </a:spcAft>
              <a:buSzPts val="1050"/>
              <a:buChar char="●"/>
              <a:defRPr sz="1050"/>
            </a:lvl1pPr>
            <a:lvl2pPr indent="-295275" lvl="1" marL="914400" rtl="0">
              <a:lnSpc>
                <a:spcPct val="100000"/>
              </a:lnSpc>
              <a:spcBef>
                <a:spcPts val="0"/>
              </a:spcBef>
              <a:spcAft>
                <a:spcPts val="0"/>
              </a:spcAft>
              <a:buSzPts val="1050"/>
              <a:buChar char="○"/>
              <a:defRPr sz="1050"/>
            </a:lvl2pPr>
            <a:lvl3pPr indent="-295275" lvl="2" marL="1371600" rtl="0">
              <a:lnSpc>
                <a:spcPct val="100000"/>
              </a:lnSpc>
              <a:spcBef>
                <a:spcPts val="0"/>
              </a:spcBef>
              <a:spcAft>
                <a:spcPts val="0"/>
              </a:spcAft>
              <a:buSzPts val="1050"/>
              <a:buChar char="■"/>
              <a:defRPr sz="1050"/>
            </a:lvl3pPr>
            <a:lvl4pPr indent="-295275" lvl="3" marL="1828800" rtl="0">
              <a:lnSpc>
                <a:spcPct val="100000"/>
              </a:lnSpc>
              <a:spcBef>
                <a:spcPts val="0"/>
              </a:spcBef>
              <a:spcAft>
                <a:spcPts val="0"/>
              </a:spcAft>
              <a:buSzPts val="1050"/>
              <a:buChar char="●"/>
              <a:defRPr sz="1050"/>
            </a:lvl4pPr>
            <a:lvl5pPr indent="-295275" lvl="4" marL="2286000" rtl="0">
              <a:lnSpc>
                <a:spcPct val="100000"/>
              </a:lnSpc>
              <a:spcBef>
                <a:spcPts val="0"/>
              </a:spcBef>
              <a:spcAft>
                <a:spcPts val="0"/>
              </a:spcAft>
              <a:buSzPts val="1050"/>
              <a:buChar char="○"/>
              <a:defRPr sz="1050"/>
            </a:lvl5pPr>
            <a:lvl6pPr indent="-295275" lvl="5" marL="2743200" rtl="0">
              <a:lnSpc>
                <a:spcPct val="100000"/>
              </a:lnSpc>
              <a:spcBef>
                <a:spcPts val="0"/>
              </a:spcBef>
              <a:spcAft>
                <a:spcPts val="0"/>
              </a:spcAft>
              <a:buSzPts val="1050"/>
              <a:buChar char="■"/>
              <a:defRPr sz="1050"/>
            </a:lvl6pPr>
            <a:lvl7pPr indent="-295275" lvl="6" marL="3200400" rtl="0">
              <a:lnSpc>
                <a:spcPct val="100000"/>
              </a:lnSpc>
              <a:spcBef>
                <a:spcPts val="0"/>
              </a:spcBef>
              <a:spcAft>
                <a:spcPts val="0"/>
              </a:spcAft>
              <a:buSzPts val="1050"/>
              <a:buChar char="●"/>
              <a:defRPr sz="1050"/>
            </a:lvl7pPr>
            <a:lvl8pPr indent="-295275" lvl="7" marL="3657600" rtl="0">
              <a:lnSpc>
                <a:spcPct val="100000"/>
              </a:lnSpc>
              <a:spcBef>
                <a:spcPts val="0"/>
              </a:spcBef>
              <a:spcAft>
                <a:spcPts val="0"/>
              </a:spcAft>
              <a:buSzPts val="1050"/>
              <a:buChar char="○"/>
              <a:defRPr sz="1050"/>
            </a:lvl8pPr>
            <a:lvl9pPr indent="-295275" lvl="8" marL="4114800" rtl="0">
              <a:lnSpc>
                <a:spcPct val="100000"/>
              </a:lnSpc>
              <a:spcBef>
                <a:spcPts val="0"/>
              </a:spcBef>
              <a:spcAft>
                <a:spcPts val="0"/>
              </a:spcAft>
              <a:buSzPts val="1050"/>
              <a:buChar char="■"/>
              <a:defRPr sz="1050"/>
            </a:lvl9pPr>
          </a:lstStyle>
          <a:p/>
        </p:txBody>
      </p:sp>
      <p:cxnSp>
        <p:nvCxnSpPr>
          <p:cNvPr id="121" name="Google Shape;121;p24"/>
          <p:cNvCxnSpPr/>
          <p:nvPr/>
        </p:nvCxnSpPr>
        <p:spPr>
          <a:xfrm>
            <a:off x="3344941" y="2989350"/>
            <a:ext cx="0" cy="1603500"/>
          </a:xfrm>
          <a:prstGeom prst="straightConnector1">
            <a:avLst/>
          </a:prstGeom>
          <a:noFill/>
          <a:ln cap="flat" cmpd="sng" w="9525">
            <a:solidFill>
              <a:srgbClr val="0096FF"/>
            </a:solidFill>
            <a:prstDash val="dot"/>
            <a:round/>
            <a:headEnd len="med" w="med" type="none"/>
            <a:tailEnd len="med" w="med" type="none"/>
          </a:ln>
        </p:spPr>
      </p:cxnSp>
      <p:cxnSp>
        <p:nvCxnSpPr>
          <p:cNvPr id="122" name="Google Shape;122;p24"/>
          <p:cNvCxnSpPr/>
          <p:nvPr/>
        </p:nvCxnSpPr>
        <p:spPr>
          <a:xfrm>
            <a:off x="6088128" y="2989350"/>
            <a:ext cx="0" cy="1603500"/>
          </a:xfrm>
          <a:prstGeom prst="straightConnector1">
            <a:avLst/>
          </a:prstGeom>
          <a:noFill/>
          <a:ln cap="flat" cmpd="sng" w="9525">
            <a:solidFill>
              <a:srgbClr val="0096FF"/>
            </a:solidFill>
            <a:prstDash val="dot"/>
            <a:round/>
            <a:headEnd len="med" w="med" type="none"/>
            <a:tailEnd len="med" w="med" type="none"/>
          </a:ln>
        </p:spPr>
      </p:cxnSp>
      <p:sp>
        <p:nvSpPr>
          <p:cNvPr id="123" name="Google Shape;123;p24"/>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rgbClr val="FFFFFF"/>
                </a:solidFill>
                <a:latin typeface="Open Sans"/>
                <a:ea typeface="Open Sans"/>
                <a:cs typeface="Open Sans"/>
                <a:sym typeface="Open Sans"/>
              </a:rPr>
              <a:t>© 2020 Turnitin LLC. Company confidential.</a:t>
            </a:r>
            <a:endParaRPr sz="600">
              <a:solidFill>
                <a:srgbClr val="FFFFFF"/>
              </a:solidFill>
              <a:latin typeface="Open Sans"/>
              <a:ea typeface="Open Sans"/>
              <a:cs typeface="Open Sans"/>
              <a:sym typeface="Open Sans"/>
            </a:endParaRPr>
          </a:p>
        </p:txBody>
      </p:sp>
      <p:pic>
        <p:nvPicPr>
          <p:cNvPr id="124" name="Google Shape;124;p24"/>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125" name="Google Shape;125;p24"/>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3. Stats One Number">
  <p:cSld name="MAIN_POINT_2">
    <p:bg>
      <p:bgPr>
        <a:solidFill>
          <a:schemeClr val="accent1"/>
        </a:solidFill>
      </p:bgPr>
    </p:bg>
    <p:spTree>
      <p:nvGrpSpPr>
        <p:cNvPr id="126" name="Shape 126"/>
        <p:cNvGrpSpPr/>
        <p:nvPr/>
      </p:nvGrpSpPr>
      <p:grpSpPr>
        <a:xfrm>
          <a:off x="0" y="0"/>
          <a:ext cx="0" cy="0"/>
          <a:chOff x="0" y="0"/>
          <a:chExt cx="0" cy="0"/>
        </a:xfrm>
      </p:grpSpPr>
      <p:pic>
        <p:nvPicPr>
          <p:cNvPr id="127" name="Google Shape;127;p25"/>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128" name="Google Shape;128;p25"/>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sp>
        <p:nvSpPr>
          <p:cNvPr id="129" name="Google Shape;129;p25"/>
          <p:cNvSpPr txBox="1"/>
          <p:nvPr>
            <p:ph idx="1" type="body"/>
          </p:nvPr>
        </p:nvSpPr>
        <p:spPr>
          <a:xfrm>
            <a:off x="763200" y="990000"/>
            <a:ext cx="2260800" cy="370800"/>
          </a:xfrm>
          <a:prstGeom prst="rect">
            <a:avLst/>
          </a:prstGeom>
        </p:spPr>
        <p:txBody>
          <a:bodyPr anchorCtr="0" anchor="t" bIns="91425" lIns="91425" spcFirstLastPara="1" rIns="91425" wrap="square" tIns="91425">
            <a:noAutofit/>
          </a:bodyPr>
          <a:lstStyle>
            <a:lvl1pPr indent="-292100" lvl="0" marL="457200" rtl="0">
              <a:spcBef>
                <a:spcPts val="0"/>
              </a:spcBef>
              <a:spcAft>
                <a:spcPts val="0"/>
              </a:spcAft>
              <a:buSzPts val="1000"/>
              <a:buChar char="●"/>
              <a:defRPr sz="1000"/>
            </a:lvl1pPr>
            <a:lvl2pPr indent="-292100" lvl="1" marL="914400" rtl="0">
              <a:spcBef>
                <a:spcPts val="1600"/>
              </a:spcBef>
              <a:spcAft>
                <a:spcPts val="0"/>
              </a:spcAft>
              <a:buSzPts val="1000"/>
              <a:buChar char="○"/>
              <a:defRPr sz="1000"/>
            </a:lvl2pPr>
            <a:lvl3pPr indent="-292100" lvl="2" marL="1371600" rtl="0">
              <a:spcBef>
                <a:spcPts val="1600"/>
              </a:spcBef>
              <a:spcAft>
                <a:spcPts val="0"/>
              </a:spcAft>
              <a:buSzPts val="1000"/>
              <a:buChar char="■"/>
              <a:defRPr sz="1000"/>
            </a:lvl3pPr>
            <a:lvl4pPr indent="-292100" lvl="3" marL="1828800" rtl="0">
              <a:spcBef>
                <a:spcPts val="1600"/>
              </a:spcBef>
              <a:spcAft>
                <a:spcPts val="0"/>
              </a:spcAft>
              <a:buSzPts val="1000"/>
              <a:buChar char="●"/>
              <a:defRPr sz="1000"/>
            </a:lvl4pPr>
            <a:lvl5pPr indent="-292100" lvl="4" marL="2286000" rtl="0">
              <a:spcBef>
                <a:spcPts val="1600"/>
              </a:spcBef>
              <a:spcAft>
                <a:spcPts val="0"/>
              </a:spcAft>
              <a:buSzPts val="1000"/>
              <a:buChar char="○"/>
              <a:defRPr sz="1000"/>
            </a:lvl5pPr>
            <a:lvl6pPr indent="-292100" lvl="5" marL="2743200" rtl="0">
              <a:spcBef>
                <a:spcPts val="1600"/>
              </a:spcBef>
              <a:spcAft>
                <a:spcPts val="0"/>
              </a:spcAft>
              <a:buSzPts val="1000"/>
              <a:buChar char="■"/>
              <a:defRPr sz="1000"/>
            </a:lvl6pPr>
            <a:lvl7pPr indent="-292100" lvl="6" marL="3200400" rtl="0">
              <a:spcBef>
                <a:spcPts val="1600"/>
              </a:spcBef>
              <a:spcAft>
                <a:spcPts val="0"/>
              </a:spcAft>
              <a:buSzPts val="1000"/>
              <a:buChar char="●"/>
              <a:defRPr sz="1000"/>
            </a:lvl7pPr>
            <a:lvl8pPr indent="-292100" lvl="7" marL="3657600" rtl="0">
              <a:spcBef>
                <a:spcPts val="1600"/>
              </a:spcBef>
              <a:spcAft>
                <a:spcPts val="0"/>
              </a:spcAft>
              <a:buSzPts val="1000"/>
              <a:buChar char="○"/>
              <a:defRPr sz="1000"/>
            </a:lvl8pPr>
            <a:lvl9pPr indent="-292100" lvl="8" marL="4114800" rtl="0">
              <a:spcBef>
                <a:spcPts val="1600"/>
              </a:spcBef>
              <a:spcAft>
                <a:spcPts val="1600"/>
              </a:spcAft>
              <a:buSzPts val="1000"/>
              <a:buChar char="■"/>
              <a:defRPr sz="1000"/>
            </a:lvl9pPr>
          </a:lstStyle>
          <a:p/>
        </p:txBody>
      </p:sp>
      <p:sp>
        <p:nvSpPr>
          <p:cNvPr id="130" name="Google Shape;130;p25"/>
          <p:cNvSpPr txBox="1"/>
          <p:nvPr>
            <p:ph type="title"/>
          </p:nvPr>
        </p:nvSpPr>
        <p:spPr>
          <a:xfrm>
            <a:off x="763200" y="2372400"/>
            <a:ext cx="3808800" cy="1040400"/>
          </a:xfrm>
          <a:prstGeom prst="rect">
            <a:avLst/>
          </a:prstGeom>
        </p:spPr>
        <p:txBody>
          <a:bodyPr anchorCtr="0" anchor="t" bIns="0" lIns="91425" spcFirstLastPara="1" rIns="91425" wrap="square" tIns="0">
            <a:noAutofit/>
          </a:bodyPr>
          <a:lstStyle>
            <a:lvl1pPr lvl="0" rtl="0">
              <a:lnSpc>
                <a:spcPct val="115000"/>
              </a:lnSpc>
              <a:spcBef>
                <a:spcPts val="0"/>
              </a:spcBef>
              <a:spcAft>
                <a:spcPts val="0"/>
              </a:spcAft>
              <a:buSzPts val="3500"/>
              <a:buNone/>
              <a:defRPr sz="3500"/>
            </a:lvl1pPr>
            <a:lvl2pPr lvl="1" rtl="0">
              <a:lnSpc>
                <a:spcPct val="115000"/>
              </a:lnSpc>
              <a:spcBef>
                <a:spcPts val="0"/>
              </a:spcBef>
              <a:spcAft>
                <a:spcPts val="0"/>
              </a:spcAft>
              <a:buSzPts val="3500"/>
              <a:buNone/>
              <a:defRPr sz="3500"/>
            </a:lvl2pPr>
            <a:lvl3pPr lvl="2" rtl="0">
              <a:lnSpc>
                <a:spcPct val="115000"/>
              </a:lnSpc>
              <a:spcBef>
                <a:spcPts val="0"/>
              </a:spcBef>
              <a:spcAft>
                <a:spcPts val="0"/>
              </a:spcAft>
              <a:buSzPts val="3500"/>
              <a:buNone/>
              <a:defRPr sz="3500"/>
            </a:lvl3pPr>
            <a:lvl4pPr lvl="3" rtl="0">
              <a:lnSpc>
                <a:spcPct val="115000"/>
              </a:lnSpc>
              <a:spcBef>
                <a:spcPts val="0"/>
              </a:spcBef>
              <a:spcAft>
                <a:spcPts val="0"/>
              </a:spcAft>
              <a:buSzPts val="3500"/>
              <a:buNone/>
              <a:defRPr sz="3500"/>
            </a:lvl4pPr>
            <a:lvl5pPr lvl="4" rtl="0">
              <a:lnSpc>
                <a:spcPct val="115000"/>
              </a:lnSpc>
              <a:spcBef>
                <a:spcPts val="0"/>
              </a:spcBef>
              <a:spcAft>
                <a:spcPts val="0"/>
              </a:spcAft>
              <a:buSzPts val="3500"/>
              <a:buNone/>
              <a:defRPr sz="3500"/>
            </a:lvl5pPr>
            <a:lvl6pPr lvl="5" rtl="0">
              <a:lnSpc>
                <a:spcPct val="115000"/>
              </a:lnSpc>
              <a:spcBef>
                <a:spcPts val="0"/>
              </a:spcBef>
              <a:spcAft>
                <a:spcPts val="0"/>
              </a:spcAft>
              <a:buSzPts val="3500"/>
              <a:buNone/>
              <a:defRPr sz="3500"/>
            </a:lvl6pPr>
            <a:lvl7pPr lvl="6" rtl="0">
              <a:lnSpc>
                <a:spcPct val="115000"/>
              </a:lnSpc>
              <a:spcBef>
                <a:spcPts val="0"/>
              </a:spcBef>
              <a:spcAft>
                <a:spcPts val="0"/>
              </a:spcAft>
              <a:buSzPts val="3500"/>
              <a:buNone/>
              <a:defRPr sz="3500"/>
            </a:lvl7pPr>
            <a:lvl8pPr lvl="7" rtl="0">
              <a:lnSpc>
                <a:spcPct val="115000"/>
              </a:lnSpc>
              <a:spcBef>
                <a:spcPts val="0"/>
              </a:spcBef>
              <a:spcAft>
                <a:spcPts val="0"/>
              </a:spcAft>
              <a:buSzPts val="3500"/>
              <a:buNone/>
              <a:defRPr sz="3500"/>
            </a:lvl8pPr>
            <a:lvl9pPr lvl="8" rtl="0">
              <a:lnSpc>
                <a:spcPct val="115000"/>
              </a:lnSpc>
              <a:spcBef>
                <a:spcPts val="0"/>
              </a:spcBef>
              <a:spcAft>
                <a:spcPts val="0"/>
              </a:spcAft>
              <a:buSzPts val="3500"/>
              <a:buNone/>
              <a:defRPr sz="3500"/>
            </a:lvl9pPr>
          </a:lstStyle>
          <a:p/>
        </p:txBody>
      </p:sp>
      <p:sp>
        <p:nvSpPr>
          <p:cNvPr id="131" name="Google Shape;131;p25"/>
          <p:cNvSpPr txBox="1"/>
          <p:nvPr>
            <p:ph idx="2" type="body"/>
          </p:nvPr>
        </p:nvSpPr>
        <p:spPr>
          <a:xfrm>
            <a:off x="763200" y="3412800"/>
            <a:ext cx="3808800" cy="918000"/>
          </a:xfrm>
          <a:prstGeom prst="rect">
            <a:avLst/>
          </a:prstGeom>
        </p:spPr>
        <p:txBody>
          <a:bodyPr anchorCtr="0" anchor="t" bIns="91425" lIns="91425" spcFirstLastPara="1" rIns="91425" wrap="square" tIns="306000">
            <a:noAutofit/>
          </a:bodyPr>
          <a:lstStyle>
            <a:lvl1pPr indent="-295275" lvl="0" marL="457200" rtl="0">
              <a:spcBef>
                <a:spcPts val="0"/>
              </a:spcBef>
              <a:spcAft>
                <a:spcPts val="0"/>
              </a:spcAft>
              <a:buSzPts val="1050"/>
              <a:buChar char="●"/>
              <a:defRPr sz="1050"/>
            </a:lvl1pPr>
            <a:lvl2pPr indent="-295275" lvl="1" marL="914400" rtl="0">
              <a:spcBef>
                <a:spcPts val="1600"/>
              </a:spcBef>
              <a:spcAft>
                <a:spcPts val="0"/>
              </a:spcAft>
              <a:buSzPts val="1050"/>
              <a:buChar char="○"/>
              <a:defRPr sz="1050"/>
            </a:lvl2pPr>
            <a:lvl3pPr indent="-295275" lvl="2" marL="1371600" rtl="0">
              <a:spcBef>
                <a:spcPts val="1600"/>
              </a:spcBef>
              <a:spcAft>
                <a:spcPts val="0"/>
              </a:spcAft>
              <a:buSzPts val="1050"/>
              <a:buChar char="■"/>
              <a:defRPr sz="1050"/>
            </a:lvl3pPr>
            <a:lvl4pPr indent="-295275" lvl="3" marL="1828800" rtl="0">
              <a:spcBef>
                <a:spcPts val="1600"/>
              </a:spcBef>
              <a:spcAft>
                <a:spcPts val="0"/>
              </a:spcAft>
              <a:buSzPts val="1050"/>
              <a:buChar char="●"/>
              <a:defRPr sz="1050"/>
            </a:lvl4pPr>
            <a:lvl5pPr indent="-295275" lvl="4" marL="2286000" rtl="0">
              <a:spcBef>
                <a:spcPts val="1600"/>
              </a:spcBef>
              <a:spcAft>
                <a:spcPts val="0"/>
              </a:spcAft>
              <a:buSzPts val="1050"/>
              <a:buChar char="○"/>
              <a:defRPr sz="1050"/>
            </a:lvl5pPr>
            <a:lvl6pPr indent="-295275" lvl="5" marL="2743200" rtl="0">
              <a:spcBef>
                <a:spcPts val="1600"/>
              </a:spcBef>
              <a:spcAft>
                <a:spcPts val="0"/>
              </a:spcAft>
              <a:buSzPts val="1050"/>
              <a:buChar char="■"/>
              <a:defRPr sz="1050"/>
            </a:lvl6pPr>
            <a:lvl7pPr indent="-295275" lvl="6" marL="3200400" rtl="0">
              <a:spcBef>
                <a:spcPts val="1600"/>
              </a:spcBef>
              <a:spcAft>
                <a:spcPts val="0"/>
              </a:spcAft>
              <a:buSzPts val="1050"/>
              <a:buChar char="●"/>
              <a:defRPr sz="1050"/>
            </a:lvl7pPr>
            <a:lvl8pPr indent="-295275" lvl="7" marL="3657600" rtl="0">
              <a:spcBef>
                <a:spcPts val="1600"/>
              </a:spcBef>
              <a:spcAft>
                <a:spcPts val="0"/>
              </a:spcAft>
              <a:buSzPts val="1050"/>
              <a:buChar char="○"/>
              <a:defRPr sz="1050"/>
            </a:lvl8pPr>
            <a:lvl9pPr indent="-295275" lvl="8" marL="4114800" rtl="0">
              <a:spcBef>
                <a:spcPts val="1600"/>
              </a:spcBef>
              <a:spcAft>
                <a:spcPts val="1600"/>
              </a:spcAft>
              <a:buSzPts val="1050"/>
              <a:buChar char="■"/>
              <a:defRPr sz="1050"/>
            </a:lvl9pPr>
          </a:lstStyle>
          <a:p/>
        </p:txBody>
      </p:sp>
      <p:sp>
        <p:nvSpPr>
          <p:cNvPr id="132" name="Google Shape;132;p25"/>
          <p:cNvSpPr txBox="1"/>
          <p:nvPr/>
        </p:nvSpPr>
        <p:spPr>
          <a:xfrm>
            <a:off x="762000" y="277339"/>
            <a:ext cx="3810000" cy="1099800"/>
          </a:xfrm>
          <a:prstGeom prst="rect">
            <a:avLst/>
          </a:prstGeom>
          <a:noFill/>
          <a:ln>
            <a:noFill/>
          </a:ln>
        </p:spPr>
        <p:txBody>
          <a:bodyPr anchorCtr="0" anchor="ctr" bIns="91425" lIns="91425" spcFirstLastPara="1" rIns="91425" wrap="square" tIns="0">
            <a:noAutofit/>
          </a:bodyPr>
          <a:lstStyle/>
          <a:p>
            <a:pPr indent="0" lvl="0" marL="0" rtl="0" algn="l">
              <a:spcBef>
                <a:spcPts val="0"/>
              </a:spcBef>
              <a:spcAft>
                <a:spcPts val="0"/>
              </a:spcAft>
              <a:buNone/>
            </a:pPr>
            <a:r>
              <a:rPr lang="en" sz="3900">
                <a:solidFill>
                  <a:srgbClr val="0DFFAD"/>
                </a:solidFill>
              </a:rPr>
              <a:t>—</a:t>
            </a:r>
            <a:br>
              <a:rPr lang="en" sz="4600">
                <a:solidFill>
                  <a:srgbClr val="666666"/>
                </a:solidFill>
                <a:latin typeface="Roboto"/>
                <a:ea typeface="Roboto"/>
                <a:cs typeface="Roboto"/>
                <a:sym typeface="Roboto"/>
              </a:rPr>
            </a:br>
            <a:endParaRPr sz="1000">
              <a:solidFill>
                <a:srgbClr val="B2C4C7"/>
              </a:solidFill>
            </a:endParaRPr>
          </a:p>
        </p:txBody>
      </p:sp>
      <p:sp>
        <p:nvSpPr>
          <p:cNvPr id="133" name="Google Shape;133;p25"/>
          <p:cNvSpPr txBox="1"/>
          <p:nvPr>
            <p:ph idx="3" type="body"/>
          </p:nvPr>
        </p:nvSpPr>
        <p:spPr>
          <a:xfrm>
            <a:off x="5713800" y="2372400"/>
            <a:ext cx="3054000" cy="1371600"/>
          </a:xfrm>
          <a:prstGeom prst="rect">
            <a:avLst/>
          </a:prstGeom>
        </p:spPr>
        <p:txBody>
          <a:bodyPr anchorCtr="0" anchor="ctr" bIns="0" lIns="91425" spcFirstLastPara="1" rIns="91425" wrap="square" tIns="0">
            <a:noAutofit/>
          </a:bodyPr>
          <a:lstStyle>
            <a:lvl1pPr indent="-914400" lvl="0" marL="457200" rtl="0">
              <a:spcBef>
                <a:spcPts val="0"/>
              </a:spcBef>
              <a:spcAft>
                <a:spcPts val="0"/>
              </a:spcAft>
              <a:buClr>
                <a:schemeClr val="dk1"/>
              </a:buClr>
              <a:buSzPts val="10800"/>
              <a:buChar char="●"/>
              <a:defRPr sz="10800">
                <a:solidFill>
                  <a:schemeClr val="dk1"/>
                </a:solidFill>
              </a:defRPr>
            </a:lvl1pPr>
            <a:lvl2pPr indent="-914400" lvl="1" marL="914400" rtl="0">
              <a:spcBef>
                <a:spcPts val="1600"/>
              </a:spcBef>
              <a:spcAft>
                <a:spcPts val="0"/>
              </a:spcAft>
              <a:buClr>
                <a:schemeClr val="dk1"/>
              </a:buClr>
              <a:buSzPts val="10800"/>
              <a:buChar char="○"/>
              <a:defRPr sz="10800">
                <a:solidFill>
                  <a:schemeClr val="dk1"/>
                </a:solidFill>
              </a:defRPr>
            </a:lvl2pPr>
            <a:lvl3pPr indent="-914400" lvl="2" marL="1371600" rtl="0">
              <a:spcBef>
                <a:spcPts val="1600"/>
              </a:spcBef>
              <a:spcAft>
                <a:spcPts val="0"/>
              </a:spcAft>
              <a:buClr>
                <a:schemeClr val="dk1"/>
              </a:buClr>
              <a:buSzPts val="10800"/>
              <a:buChar char="■"/>
              <a:defRPr sz="10800">
                <a:solidFill>
                  <a:schemeClr val="dk1"/>
                </a:solidFill>
              </a:defRPr>
            </a:lvl3pPr>
            <a:lvl4pPr indent="-914400" lvl="3" marL="1828800" rtl="0">
              <a:spcBef>
                <a:spcPts val="1600"/>
              </a:spcBef>
              <a:spcAft>
                <a:spcPts val="0"/>
              </a:spcAft>
              <a:buClr>
                <a:schemeClr val="dk1"/>
              </a:buClr>
              <a:buSzPts val="10800"/>
              <a:buChar char="●"/>
              <a:defRPr sz="10800">
                <a:solidFill>
                  <a:schemeClr val="dk1"/>
                </a:solidFill>
              </a:defRPr>
            </a:lvl4pPr>
            <a:lvl5pPr indent="-914400" lvl="4" marL="2286000" rtl="0">
              <a:spcBef>
                <a:spcPts val="1600"/>
              </a:spcBef>
              <a:spcAft>
                <a:spcPts val="0"/>
              </a:spcAft>
              <a:buClr>
                <a:schemeClr val="dk1"/>
              </a:buClr>
              <a:buSzPts val="10800"/>
              <a:buChar char="○"/>
              <a:defRPr sz="10800">
                <a:solidFill>
                  <a:schemeClr val="dk1"/>
                </a:solidFill>
              </a:defRPr>
            </a:lvl5pPr>
            <a:lvl6pPr indent="-914400" lvl="5" marL="2743200" rtl="0">
              <a:spcBef>
                <a:spcPts val="1600"/>
              </a:spcBef>
              <a:spcAft>
                <a:spcPts val="0"/>
              </a:spcAft>
              <a:buClr>
                <a:schemeClr val="dk1"/>
              </a:buClr>
              <a:buSzPts val="10800"/>
              <a:buChar char="■"/>
              <a:defRPr sz="10800">
                <a:solidFill>
                  <a:schemeClr val="dk1"/>
                </a:solidFill>
              </a:defRPr>
            </a:lvl6pPr>
            <a:lvl7pPr indent="-914400" lvl="6" marL="3200400" rtl="0">
              <a:spcBef>
                <a:spcPts val="1600"/>
              </a:spcBef>
              <a:spcAft>
                <a:spcPts val="0"/>
              </a:spcAft>
              <a:buClr>
                <a:schemeClr val="dk1"/>
              </a:buClr>
              <a:buSzPts val="10800"/>
              <a:buChar char="●"/>
              <a:defRPr sz="10800">
                <a:solidFill>
                  <a:schemeClr val="dk1"/>
                </a:solidFill>
              </a:defRPr>
            </a:lvl7pPr>
            <a:lvl8pPr indent="-914400" lvl="7" marL="3657600" rtl="0">
              <a:spcBef>
                <a:spcPts val="1600"/>
              </a:spcBef>
              <a:spcAft>
                <a:spcPts val="0"/>
              </a:spcAft>
              <a:buClr>
                <a:schemeClr val="dk1"/>
              </a:buClr>
              <a:buSzPts val="10800"/>
              <a:buChar char="○"/>
              <a:defRPr sz="10800">
                <a:solidFill>
                  <a:schemeClr val="dk1"/>
                </a:solidFill>
              </a:defRPr>
            </a:lvl8pPr>
            <a:lvl9pPr indent="-914400" lvl="8" marL="4114800" rtl="0">
              <a:spcBef>
                <a:spcPts val="1600"/>
              </a:spcBef>
              <a:spcAft>
                <a:spcPts val="1600"/>
              </a:spcAft>
              <a:buClr>
                <a:schemeClr val="dk1"/>
              </a:buClr>
              <a:buSzPts val="10800"/>
              <a:buChar char="■"/>
              <a:defRPr sz="10800">
                <a:solidFill>
                  <a:schemeClr val="dk1"/>
                </a:solidFill>
              </a:defRPr>
            </a:lvl9pPr>
          </a:lstStyle>
          <a:p/>
        </p:txBody>
      </p:sp>
      <p:sp>
        <p:nvSpPr>
          <p:cNvPr id="134" name="Google Shape;134;p25"/>
          <p:cNvSpPr txBox="1"/>
          <p:nvPr>
            <p:ph idx="4" type="body"/>
          </p:nvPr>
        </p:nvSpPr>
        <p:spPr>
          <a:xfrm>
            <a:off x="5713800" y="3412800"/>
            <a:ext cx="3054000" cy="918000"/>
          </a:xfrm>
          <a:prstGeom prst="rect">
            <a:avLst/>
          </a:prstGeom>
        </p:spPr>
        <p:txBody>
          <a:bodyPr anchorCtr="0" anchor="t" bIns="91425" lIns="91425" spcFirstLastPara="1" rIns="91425" wrap="square" tIns="306000">
            <a:noAutofit/>
          </a:bodyPr>
          <a:lstStyle>
            <a:lvl1pPr indent="-295275" lvl="0" marL="457200" rtl="0">
              <a:spcBef>
                <a:spcPts val="0"/>
              </a:spcBef>
              <a:spcAft>
                <a:spcPts val="0"/>
              </a:spcAft>
              <a:buSzPts val="1050"/>
              <a:buChar char="●"/>
              <a:defRPr sz="1050"/>
            </a:lvl1pPr>
            <a:lvl2pPr indent="-295275" lvl="1" marL="914400" rtl="0">
              <a:spcBef>
                <a:spcPts val="1600"/>
              </a:spcBef>
              <a:spcAft>
                <a:spcPts val="0"/>
              </a:spcAft>
              <a:buSzPts val="1050"/>
              <a:buChar char="○"/>
              <a:defRPr sz="1050"/>
            </a:lvl2pPr>
            <a:lvl3pPr indent="-295275" lvl="2" marL="1371600" rtl="0">
              <a:spcBef>
                <a:spcPts val="1600"/>
              </a:spcBef>
              <a:spcAft>
                <a:spcPts val="0"/>
              </a:spcAft>
              <a:buSzPts val="1050"/>
              <a:buChar char="■"/>
              <a:defRPr sz="1050"/>
            </a:lvl3pPr>
            <a:lvl4pPr indent="-295275" lvl="3" marL="1828800" rtl="0">
              <a:spcBef>
                <a:spcPts val="1600"/>
              </a:spcBef>
              <a:spcAft>
                <a:spcPts val="0"/>
              </a:spcAft>
              <a:buSzPts val="1050"/>
              <a:buChar char="●"/>
              <a:defRPr sz="1050"/>
            </a:lvl4pPr>
            <a:lvl5pPr indent="-295275" lvl="4" marL="2286000" rtl="0">
              <a:spcBef>
                <a:spcPts val="1600"/>
              </a:spcBef>
              <a:spcAft>
                <a:spcPts val="0"/>
              </a:spcAft>
              <a:buSzPts val="1050"/>
              <a:buChar char="○"/>
              <a:defRPr sz="1050"/>
            </a:lvl5pPr>
            <a:lvl6pPr indent="-295275" lvl="5" marL="2743200" rtl="0">
              <a:spcBef>
                <a:spcPts val="1600"/>
              </a:spcBef>
              <a:spcAft>
                <a:spcPts val="0"/>
              </a:spcAft>
              <a:buSzPts val="1050"/>
              <a:buChar char="■"/>
              <a:defRPr sz="1050"/>
            </a:lvl6pPr>
            <a:lvl7pPr indent="-295275" lvl="6" marL="3200400" rtl="0">
              <a:spcBef>
                <a:spcPts val="1600"/>
              </a:spcBef>
              <a:spcAft>
                <a:spcPts val="0"/>
              </a:spcAft>
              <a:buSzPts val="1050"/>
              <a:buChar char="●"/>
              <a:defRPr sz="1050"/>
            </a:lvl7pPr>
            <a:lvl8pPr indent="-295275" lvl="7" marL="3657600" rtl="0">
              <a:spcBef>
                <a:spcPts val="1600"/>
              </a:spcBef>
              <a:spcAft>
                <a:spcPts val="0"/>
              </a:spcAft>
              <a:buSzPts val="1050"/>
              <a:buChar char="○"/>
              <a:defRPr sz="1050"/>
            </a:lvl8pPr>
            <a:lvl9pPr indent="-295275" lvl="8" marL="4114800" rtl="0">
              <a:spcBef>
                <a:spcPts val="1600"/>
              </a:spcBef>
              <a:spcAft>
                <a:spcPts val="1600"/>
              </a:spcAft>
              <a:buSzPts val="1050"/>
              <a:buChar char="■"/>
              <a:defRPr sz="1050"/>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4. Product Snippet &amp; Copy">
  <p:cSld name="SECTION_TITLE_AND_DESCRIPTION_1">
    <p:spTree>
      <p:nvGrpSpPr>
        <p:cNvPr id="135" name="Shape 135"/>
        <p:cNvGrpSpPr/>
        <p:nvPr/>
      </p:nvGrpSpPr>
      <p:grpSpPr>
        <a:xfrm>
          <a:off x="0" y="0"/>
          <a:ext cx="0" cy="0"/>
          <a:chOff x="0" y="0"/>
          <a:chExt cx="0" cy="0"/>
        </a:xfrm>
      </p:grpSpPr>
      <p:sp>
        <p:nvSpPr>
          <p:cNvPr id="136" name="Google Shape;136;p26"/>
          <p:cNvSpPr txBox="1"/>
          <p:nvPr>
            <p:ph type="title"/>
          </p:nvPr>
        </p:nvSpPr>
        <p:spPr>
          <a:xfrm>
            <a:off x="4742400" y="1090800"/>
            <a:ext cx="3049200" cy="446400"/>
          </a:xfrm>
          <a:prstGeom prst="rect">
            <a:avLst/>
          </a:prstGeom>
        </p:spPr>
        <p:txBody>
          <a:bodyPr anchorCtr="0" anchor="t" bIns="91425" lIns="91425" spcFirstLastPara="1" rIns="91425" wrap="square" tIns="1800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37" name="Google Shape;137;p26"/>
          <p:cNvSpPr txBox="1"/>
          <p:nvPr>
            <p:ph idx="1" type="body"/>
          </p:nvPr>
        </p:nvSpPr>
        <p:spPr>
          <a:xfrm>
            <a:off x="4742400" y="1695600"/>
            <a:ext cx="3571200" cy="1551600"/>
          </a:xfrm>
          <a:prstGeom prst="rect">
            <a:avLst/>
          </a:prstGeom>
        </p:spPr>
        <p:txBody>
          <a:bodyPr anchorCtr="0" anchor="t" bIns="91425" lIns="91425" spcFirstLastPara="1" rIns="91425" wrap="square" tIns="162000">
            <a:noAutofit/>
          </a:bodyPr>
          <a:lstStyle>
            <a:lvl1pPr indent="-295275" lvl="0" marL="457200" rtl="0">
              <a:spcBef>
                <a:spcPts val="1000"/>
              </a:spcBef>
              <a:spcAft>
                <a:spcPts val="0"/>
              </a:spcAft>
              <a:buSzPts val="1050"/>
              <a:buChar char="●"/>
              <a:defRPr sz="1050"/>
            </a:lvl1pPr>
            <a:lvl2pPr indent="-295275" lvl="1" marL="914400" rtl="0">
              <a:spcBef>
                <a:spcPts val="1000"/>
              </a:spcBef>
              <a:spcAft>
                <a:spcPts val="0"/>
              </a:spcAft>
              <a:buSzPts val="1050"/>
              <a:buChar char="○"/>
              <a:defRPr sz="1050"/>
            </a:lvl2pPr>
            <a:lvl3pPr indent="-295275" lvl="2" marL="1371600" rtl="0">
              <a:spcBef>
                <a:spcPts val="1000"/>
              </a:spcBef>
              <a:spcAft>
                <a:spcPts val="0"/>
              </a:spcAft>
              <a:buSzPts val="1050"/>
              <a:buChar char="■"/>
              <a:defRPr sz="1050"/>
            </a:lvl3pPr>
            <a:lvl4pPr indent="-295275" lvl="3" marL="1828800" rtl="0">
              <a:spcBef>
                <a:spcPts val="1000"/>
              </a:spcBef>
              <a:spcAft>
                <a:spcPts val="0"/>
              </a:spcAft>
              <a:buSzPts val="1050"/>
              <a:buChar char="●"/>
              <a:defRPr sz="1050"/>
            </a:lvl4pPr>
            <a:lvl5pPr indent="-295275" lvl="4" marL="2286000" rtl="0">
              <a:spcBef>
                <a:spcPts val="1000"/>
              </a:spcBef>
              <a:spcAft>
                <a:spcPts val="0"/>
              </a:spcAft>
              <a:buSzPts val="1050"/>
              <a:buChar char="○"/>
              <a:defRPr sz="1050"/>
            </a:lvl5pPr>
            <a:lvl6pPr indent="-295275" lvl="5" marL="2743200" rtl="0">
              <a:spcBef>
                <a:spcPts val="1000"/>
              </a:spcBef>
              <a:spcAft>
                <a:spcPts val="0"/>
              </a:spcAft>
              <a:buSzPts val="1050"/>
              <a:buChar char="■"/>
              <a:defRPr sz="1050"/>
            </a:lvl6pPr>
            <a:lvl7pPr indent="-295275" lvl="6" marL="3200400" rtl="0">
              <a:spcBef>
                <a:spcPts val="1000"/>
              </a:spcBef>
              <a:spcAft>
                <a:spcPts val="0"/>
              </a:spcAft>
              <a:buSzPts val="1050"/>
              <a:buChar char="●"/>
              <a:defRPr sz="1050"/>
            </a:lvl7pPr>
            <a:lvl8pPr indent="-295275" lvl="7" marL="3657600" rtl="0">
              <a:spcBef>
                <a:spcPts val="1000"/>
              </a:spcBef>
              <a:spcAft>
                <a:spcPts val="0"/>
              </a:spcAft>
              <a:buSzPts val="1050"/>
              <a:buChar char="○"/>
              <a:defRPr sz="1050"/>
            </a:lvl8pPr>
            <a:lvl9pPr indent="-295275" lvl="8" marL="4114800" rtl="0">
              <a:spcBef>
                <a:spcPts val="1000"/>
              </a:spcBef>
              <a:spcAft>
                <a:spcPts val="1000"/>
              </a:spcAft>
              <a:buSzPts val="1050"/>
              <a:buChar char="■"/>
              <a:defRPr sz="1050"/>
            </a:lvl9pPr>
          </a:lstStyle>
          <a:p/>
        </p:txBody>
      </p:sp>
      <p:pic>
        <p:nvPicPr>
          <p:cNvPr id="138" name="Google Shape;138;p26"/>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139" name="Google Shape;139;p26"/>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4. Product Snippet &amp; Copy 1">
  <p:cSld name="SECTION_TITLE_AND_DESCRIPTION_1_1">
    <p:bg>
      <p:bgPr>
        <a:solidFill>
          <a:schemeClr val="accent1"/>
        </a:solidFill>
      </p:bgPr>
    </p:bg>
    <p:spTree>
      <p:nvGrpSpPr>
        <p:cNvPr id="140" name="Shape 140"/>
        <p:cNvGrpSpPr/>
        <p:nvPr/>
      </p:nvGrpSpPr>
      <p:grpSpPr>
        <a:xfrm>
          <a:off x="0" y="0"/>
          <a:ext cx="0" cy="0"/>
          <a:chOff x="0" y="0"/>
          <a:chExt cx="0" cy="0"/>
        </a:xfrm>
      </p:grpSpPr>
      <p:sp>
        <p:nvSpPr>
          <p:cNvPr id="141" name="Google Shape;141;p27"/>
          <p:cNvSpPr txBox="1"/>
          <p:nvPr>
            <p:ph type="title"/>
          </p:nvPr>
        </p:nvSpPr>
        <p:spPr>
          <a:xfrm>
            <a:off x="4742400" y="1090800"/>
            <a:ext cx="3049200" cy="446400"/>
          </a:xfrm>
          <a:prstGeom prst="rect">
            <a:avLst/>
          </a:prstGeom>
        </p:spPr>
        <p:txBody>
          <a:bodyPr anchorCtr="0" anchor="t" bIns="91425" lIns="91425" spcFirstLastPara="1" rIns="91425" wrap="square" tIns="1800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42" name="Google Shape;142;p27"/>
          <p:cNvSpPr txBox="1"/>
          <p:nvPr>
            <p:ph idx="1" type="body"/>
          </p:nvPr>
        </p:nvSpPr>
        <p:spPr>
          <a:xfrm>
            <a:off x="4742400" y="1695600"/>
            <a:ext cx="3571200" cy="1551600"/>
          </a:xfrm>
          <a:prstGeom prst="rect">
            <a:avLst/>
          </a:prstGeom>
        </p:spPr>
        <p:txBody>
          <a:bodyPr anchorCtr="0" anchor="t" bIns="91425" lIns="91425" spcFirstLastPara="1" rIns="91425" wrap="square" tIns="162000">
            <a:noAutofit/>
          </a:bodyPr>
          <a:lstStyle>
            <a:lvl1pPr indent="-295275" lvl="0" marL="457200" rtl="0">
              <a:spcBef>
                <a:spcPts val="1000"/>
              </a:spcBef>
              <a:spcAft>
                <a:spcPts val="0"/>
              </a:spcAft>
              <a:buSzPts val="1050"/>
              <a:buChar char="●"/>
              <a:defRPr sz="1050"/>
            </a:lvl1pPr>
            <a:lvl2pPr indent="-295275" lvl="1" marL="914400" rtl="0">
              <a:spcBef>
                <a:spcPts val="1000"/>
              </a:spcBef>
              <a:spcAft>
                <a:spcPts val="0"/>
              </a:spcAft>
              <a:buSzPts val="1050"/>
              <a:buChar char="○"/>
              <a:defRPr sz="1050"/>
            </a:lvl2pPr>
            <a:lvl3pPr indent="-295275" lvl="2" marL="1371600" rtl="0">
              <a:spcBef>
                <a:spcPts val="1000"/>
              </a:spcBef>
              <a:spcAft>
                <a:spcPts val="0"/>
              </a:spcAft>
              <a:buSzPts val="1050"/>
              <a:buChar char="■"/>
              <a:defRPr sz="1050"/>
            </a:lvl3pPr>
            <a:lvl4pPr indent="-295275" lvl="3" marL="1828800" rtl="0">
              <a:spcBef>
                <a:spcPts val="1000"/>
              </a:spcBef>
              <a:spcAft>
                <a:spcPts val="0"/>
              </a:spcAft>
              <a:buSzPts val="1050"/>
              <a:buChar char="●"/>
              <a:defRPr sz="1050"/>
            </a:lvl4pPr>
            <a:lvl5pPr indent="-295275" lvl="4" marL="2286000" rtl="0">
              <a:spcBef>
                <a:spcPts val="1000"/>
              </a:spcBef>
              <a:spcAft>
                <a:spcPts val="0"/>
              </a:spcAft>
              <a:buSzPts val="1050"/>
              <a:buChar char="○"/>
              <a:defRPr sz="1050"/>
            </a:lvl5pPr>
            <a:lvl6pPr indent="-295275" lvl="5" marL="2743200" rtl="0">
              <a:spcBef>
                <a:spcPts val="1000"/>
              </a:spcBef>
              <a:spcAft>
                <a:spcPts val="0"/>
              </a:spcAft>
              <a:buSzPts val="1050"/>
              <a:buChar char="■"/>
              <a:defRPr sz="1050"/>
            </a:lvl6pPr>
            <a:lvl7pPr indent="-295275" lvl="6" marL="3200400" rtl="0">
              <a:spcBef>
                <a:spcPts val="1000"/>
              </a:spcBef>
              <a:spcAft>
                <a:spcPts val="0"/>
              </a:spcAft>
              <a:buSzPts val="1050"/>
              <a:buChar char="●"/>
              <a:defRPr sz="1050"/>
            </a:lvl7pPr>
            <a:lvl8pPr indent="-295275" lvl="7" marL="3657600" rtl="0">
              <a:spcBef>
                <a:spcPts val="1000"/>
              </a:spcBef>
              <a:spcAft>
                <a:spcPts val="0"/>
              </a:spcAft>
              <a:buSzPts val="1050"/>
              <a:buChar char="○"/>
              <a:defRPr sz="1050"/>
            </a:lvl8pPr>
            <a:lvl9pPr indent="-295275" lvl="8" marL="4114800" rtl="0">
              <a:spcBef>
                <a:spcPts val="1000"/>
              </a:spcBef>
              <a:spcAft>
                <a:spcPts val="1000"/>
              </a:spcAft>
              <a:buSzPts val="1050"/>
              <a:buChar char="■"/>
              <a:defRPr sz="1050"/>
            </a:lvl9pPr>
          </a:lstStyle>
          <a:p/>
        </p:txBody>
      </p:sp>
      <p:pic>
        <p:nvPicPr>
          <p:cNvPr id="143" name="Google Shape;143;p27"/>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144" name="Google Shape;144;p27"/>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pic>
        <p:nvPicPr>
          <p:cNvPr id="145" name="Google Shape;145;p27"/>
          <p:cNvPicPr preferRelativeResize="0"/>
          <p:nvPr/>
        </p:nvPicPr>
        <p:blipFill>
          <a:blip r:embed="rId3">
            <a:alphaModFix/>
          </a:blip>
          <a:stretch>
            <a:fillRect/>
          </a:stretch>
        </p:blipFill>
        <p:spPr>
          <a:xfrm>
            <a:off x="-2504325" y="935980"/>
            <a:ext cx="6584350" cy="3641802"/>
          </a:xfrm>
          <a:prstGeom prst="rect">
            <a:avLst/>
          </a:prstGeom>
          <a:noFill/>
          <a:ln>
            <a:noFill/>
          </a:ln>
          <a:effectLst>
            <a:reflection blurRad="0" dir="0" dist="0" endA="0" endPos="3000" fadeDir="5400012" kx="0" rotWithShape="0" algn="bl" stA="24000" stPos="0" sy="-100000" ky="0"/>
          </a:effectLst>
        </p:spPr>
      </p:pic>
      <p:sp>
        <p:nvSpPr>
          <p:cNvPr id="146" name="Google Shape;146;p27"/>
          <p:cNvSpPr txBox="1"/>
          <p:nvPr/>
        </p:nvSpPr>
        <p:spPr>
          <a:xfrm>
            <a:off x="4741200" y="360000"/>
            <a:ext cx="3810000" cy="1099800"/>
          </a:xfrm>
          <a:prstGeom prst="rect">
            <a:avLst/>
          </a:prstGeom>
          <a:noFill/>
          <a:ln>
            <a:noFill/>
          </a:ln>
        </p:spPr>
        <p:txBody>
          <a:bodyPr anchorCtr="0" anchor="ctr" bIns="91425" lIns="91425" spcFirstLastPara="1" rIns="91425" wrap="square" tIns="0">
            <a:noAutofit/>
          </a:bodyPr>
          <a:lstStyle/>
          <a:p>
            <a:pPr indent="0" lvl="0" marL="0" rtl="0" algn="l">
              <a:spcBef>
                <a:spcPts val="0"/>
              </a:spcBef>
              <a:spcAft>
                <a:spcPts val="0"/>
              </a:spcAft>
              <a:buNone/>
            </a:pPr>
            <a:r>
              <a:rPr lang="en" sz="3900">
                <a:solidFill>
                  <a:srgbClr val="0DFFAD"/>
                </a:solidFill>
              </a:rPr>
              <a:t>—</a:t>
            </a:r>
            <a:br>
              <a:rPr lang="en" sz="4600">
                <a:solidFill>
                  <a:srgbClr val="FFE500"/>
                </a:solidFill>
                <a:latin typeface="Roboto"/>
                <a:ea typeface="Roboto"/>
                <a:cs typeface="Roboto"/>
                <a:sym typeface="Roboto"/>
              </a:rPr>
            </a:br>
            <a:endParaRPr sz="1000">
              <a:solidFill>
                <a:srgbClr val="FFE500"/>
              </a:solidFil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4. Product Snippet &amp; Copy 1 1">
  <p:cSld name="SECTION_TITLE_AND_DESCRIPTION_1_1_1">
    <p:bg>
      <p:bgPr>
        <a:solidFill>
          <a:schemeClr val="accent1"/>
        </a:solidFill>
      </p:bgPr>
    </p:bg>
    <p:spTree>
      <p:nvGrpSpPr>
        <p:cNvPr id="147" name="Shape 147"/>
        <p:cNvGrpSpPr/>
        <p:nvPr/>
      </p:nvGrpSpPr>
      <p:grpSpPr>
        <a:xfrm>
          <a:off x="0" y="0"/>
          <a:ext cx="0" cy="0"/>
          <a:chOff x="0" y="0"/>
          <a:chExt cx="0" cy="0"/>
        </a:xfrm>
      </p:grpSpPr>
      <p:sp>
        <p:nvSpPr>
          <p:cNvPr id="148" name="Google Shape;148;p28"/>
          <p:cNvSpPr txBox="1"/>
          <p:nvPr>
            <p:ph type="title"/>
          </p:nvPr>
        </p:nvSpPr>
        <p:spPr>
          <a:xfrm>
            <a:off x="2017350" y="523850"/>
            <a:ext cx="4865400" cy="446400"/>
          </a:xfrm>
          <a:prstGeom prst="rect">
            <a:avLst/>
          </a:prstGeom>
        </p:spPr>
        <p:txBody>
          <a:bodyPr anchorCtr="0" anchor="t" bIns="91425" lIns="91425" spcFirstLastPara="1" rIns="91425" wrap="square" tIns="18000">
            <a:noAutofit/>
          </a:bodyPr>
          <a:lstStyle>
            <a:lvl1pPr lvl="0" rtl="0" algn="ctr">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49" name="Google Shape;149;p28"/>
          <p:cNvSpPr txBox="1"/>
          <p:nvPr>
            <p:ph idx="1" type="body"/>
          </p:nvPr>
        </p:nvSpPr>
        <p:spPr>
          <a:xfrm>
            <a:off x="4742400" y="1695600"/>
            <a:ext cx="3571200" cy="1551600"/>
          </a:xfrm>
          <a:prstGeom prst="rect">
            <a:avLst/>
          </a:prstGeom>
        </p:spPr>
        <p:txBody>
          <a:bodyPr anchorCtr="0" anchor="t" bIns="91425" lIns="91425" spcFirstLastPara="1" rIns="91425" wrap="square" tIns="162000">
            <a:noAutofit/>
          </a:bodyPr>
          <a:lstStyle>
            <a:lvl1pPr indent="-295275" lvl="0" marL="457200" rtl="0">
              <a:spcBef>
                <a:spcPts val="1000"/>
              </a:spcBef>
              <a:spcAft>
                <a:spcPts val="0"/>
              </a:spcAft>
              <a:buSzPts val="1050"/>
              <a:buChar char="●"/>
              <a:defRPr sz="1050"/>
            </a:lvl1pPr>
            <a:lvl2pPr indent="-295275" lvl="1" marL="914400" rtl="0">
              <a:spcBef>
                <a:spcPts val="1000"/>
              </a:spcBef>
              <a:spcAft>
                <a:spcPts val="0"/>
              </a:spcAft>
              <a:buSzPts val="1050"/>
              <a:buChar char="○"/>
              <a:defRPr sz="1050"/>
            </a:lvl2pPr>
            <a:lvl3pPr indent="-295275" lvl="2" marL="1371600" rtl="0">
              <a:spcBef>
                <a:spcPts val="1000"/>
              </a:spcBef>
              <a:spcAft>
                <a:spcPts val="0"/>
              </a:spcAft>
              <a:buSzPts val="1050"/>
              <a:buChar char="■"/>
              <a:defRPr sz="1050"/>
            </a:lvl3pPr>
            <a:lvl4pPr indent="-295275" lvl="3" marL="1828800" rtl="0">
              <a:spcBef>
                <a:spcPts val="1000"/>
              </a:spcBef>
              <a:spcAft>
                <a:spcPts val="0"/>
              </a:spcAft>
              <a:buSzPts val="1050"/>
              <a:buChar char="●"/>
              <a:defRPr sz="1050"/>
            </a:lvl4pPr>
            <a:lvl5pPr indent="-295275" lvl="4" marL="2286000" rtl="0">
              <a:spcBef>
                <a:spcPts val="1000"/>
              </a:spcBef>
              <a:spcAft>
                <a:spcPts val="0"/>
              </a:spcAft>
              <a:buSzPts val="1050"/>
              <a:buChar char="○"/>
              <a:defRPr sz="1050"/>
            </a:lvl5pPr>
            <a:lvl6pPr indent="-295275" lvl="5" marL="2743200" rtl="0">
              <a:spcBef>
                <a:spcPts val="1000"/>
              </a:spcBef>
              <a:spcAft>
                <a:spcPts val="0"/>
              </a:spcAft>
              <a:buSzPts val="1050"/>
              <a:buChar char="■"/>
              <a:defRPr sz="1050"/>
            </a:lvl6pPr>
            <a:lvl7pPr indent="-295275" lvl="6" marL="3200400" rtl="0">
              <a:spcBef>
                <a:spcPts val="1000"/>
              </a:spcBef>
              <a:spcAft>
                <a:spcPts val="0"/>
              </a:spcAft>
              <a:buSzPts val="1050"/>
              <a:buChar char="●"/>
              <a:defRPr sz="1050"/>
            </a:lvl7pPr>
            <a:lvl8pPr indent="-295275" lvl="7" marL="3657600" rtl="0">
              <a:spcBef>
                <a:spcPts val="1000"/>
              </a:spcBef>
              <a:spcAft>
                <a:spcPts val="0"/>
              </a:spcAft>
              <a:buSzPts val="1050"/>
              <a:buChar char="○"/>
              <a:defRPr sz="1050"/>
            </a:lvl8pPr>
            <a:lvl9pPr indent="-295275" lvl="8" marL="4114800" rtl="0">
              <a:spcBef>
                <a:spcPts val="1000"/>
              </a:spcBef>
              <a:spcAft>
                <a:spcPts val="1000"/>
              </a:spcAft>
              <a:buSzPts val="1050"/>
              <a:buChar char="■"/>
              <a:defRPr sz="1050"/>
            </a:lvl9pPr>
          </a:lstStyle>
          <a:p/>
        </p:txBody>
      </p:sp>
      <p:pic>
        <p:nvPicPr>
          <p:cNvPr id="150" name="Google Shape;150;p28"/>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151" name="Google Shape;151;p28"/>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pic>
        <p:nvPicPr>
          <p:cNvPr id="152" name="Google Shape;152;p28"/>
          <p:cNvPicPr preferRelativeResize="0"/>
          <p:nvPr/>
        </p:nvPicPr>
        <p:blipFill>
          <a:blip r:embed="rId3">
            <a:alphaModFix/>
          </a:blip>
          <a:stretch>
            <a:fillRect/>
          </a:stretch>
        </p:blipFill>
        <p:spPr>
          <a:xfrm>
            <a:off x="1609043" y="1223914"/>
            <a:ext cx="5925914" cy="3268230"/>
          </a:xfrm>
          <a:prstGeom prst="rect">
            <a:avLst/>
          </a:prstGeom>
          <a:noFill/>
          <a:ln>
            <a:noFill/>
          </a:ln>
          <a:effectLst>
            <a:reflection blurRad="0" dir="0" dist="0" endA="0" endPos="3000" fadeDir="5400012" kx="0" rotWithShape="0" algn="bl" stA="24000" stPos="0" sy="-100000" ky="0"/>
          </a:effectLst>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4. Product Snippet &amp; Copy 1 2">
  <p:cSld name="SECTION_TITLE_AND_DESCRIPTION_1_1_2">
    <p:bg>
      <p:bgPr>
        <a:solidFill>
          <a:schemeClr val="accent1"/>
        </a:solidFill>
      </p:bgPr>
    </p:bg>
    <p:spTree>
      <p:nvGrpSpPr>
        <p:cNvPr id="153" name="Shape 153"/>
        <p:cNvGrpSpPr/>
        <p:nvPr/>
      </p:nvGrpSpPr>
      <p:grpSpPr>
        <a:xfrm>
          <a:off x="0" y="0"/>
          <a:ext cx="0" cy="0"/>
          <a:chOff x="0" y="0"/>
          <a:chExt cx="0" cy="0"/>
        </a:xfrm>
      </p:grpSpPr>
      <p:sp>
        <p:nvSpPr>
          <p:cNvPr id="154" name="Google Shape;154;p29"/>
          <p:cNvSpPr txBox="1"/>
          <p:nvPr>
            <p:ph type="title"/>
          </p:nvPr>
        </p:nvSpPr>
        <p:spPr>
          <a:xfrm>
            <a:off x="819775" y="1090800"/>
            <a:ext cx="3049200" cy="446400"/>
          </a:xfrm>
          <a:prstGeom prst="rect">
            <a:avLst/>
          </a:prstGeom>
        </p:spPr>
        <p:txBody>
          <a:bodyPr anchorCtr="0" anchor="t" bIns="91425" lIns="91425" spcFirstLastPara="1" rIns="91425" wrap="square" tIns="1800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55" name="Google Shape;155;p29"/>
          <p:cNvSpPr txBox="1"/>
          <p:nvPr>
            <p:ph idx="1" type="body"/>
          </p:nvPr>
        </p:nvSpPr>
        <p:spPr>
          <a:xfrm>
            <a:off x="909425" y="1695600"/>
            <a:ext cx="3571200" cy="1551600"/>
          </a:xfrm>
          <a:prstGeom prst="rect">
            <a:avLst/>
          </a:prstGeom>
        </p:spPr>
        <p:txBody>
          <a:bodyPr anchorCtr="0" anchor="t" bIns="91425" lIns="91425" spcFirstLastPara="1" rIns="91425" wrap="square" tIns="162000">
            <a:noAutofit/>
          </a:bodyPr>
          <a:lstStyle>
            <a:lvl1pPr indent="-295275" lvl="0" marL="457200" rtl="0">
              <a:spcBef>
                <a:spcPts val="1000"/>
              </a:spcBef>
              <a:spcAft>
                <a:spcPts val="0"/>
              </a:spcAft>
              <a:buSzPts val="1050"/>
              <a:buChar char="●"/>
              <a:defRPr sz="1050"/>
            </a:lvl1pPr>
            <a:lvl2pPr indent="-295275" lvl="1" marL="914400" rtl="0">
              <a:spcBef>
                <a:spcPts val="1000"/>
              </a:spcBef>
              <a:spcAft>
                <a:spcPts val="0"/>
              </a:spcAft>
              <a:buSzPts val="1050"/>
              <a:buChar char="○"/>
              <a:defRPr sz="1050"/>
            </a:lvl2pPr>
            <a:lvl3pPr indent="-295275" lvl="2" marL="1371600" rtl="0">
              <a:spcBef>
                <a:spcPts val="1000"/>
              </a:spcBef>
              <a:spcAft>
                <a:spcPts val="0"/>
              </a:spcAft>
              <a:buSzPts val="1050"/>
              <a:buChar char="■"/>
              <a:defRPr sz="1050"/>
            </a:lvl3pPr>
            <a:lvl4pPr indent="-295275" lvl="3" marL="1828800" rtl="0">
              <a:spcBef>
                <a:spcPts val="1000"/>
              </a:spcBef>
              <a:spcAft>
                <a:spcPts val="0"/>
              </a:spcAft>
              <a:buSzPts val="1050"/>
              <a:buChar char="●"/>
              <a:defRPr sz="1050"/>
            </a:lvl4pPr>
            <a:lvl5pPr indent="-295275" lvl="4" marL="2286000" rtl="0">
              <a:spcBef>
                <a:spcPts val="1000"/>
              </a:spcBef>
              <a:spcAft>
                <a:spcPts val="0"/>
              </a:spcAft>
              <a:buSzPts val="1050"/>
              <a:buChar char="○"/>
              <a:defRPr sz="1050"/>
            </a:lvl5pPr>
            <a:lvl6pPr indent="-295275" lvl="5" marL="2743200" rtl="0">
              <a:spcBef>
                <a:spcPts val="1000"/>
              </a:spcBef>
              <a:spcAft>
                <a:spcPts val="0"/>
              </a:spcAft>
              <a:buSzPts val="1050"/>
              <a:buChar char="■"/>
              <a:defRPr sz="1050"/>
            </a:lvl6pPr>
            <a:lvl7pPr indent="-295275" lvl="6" marL="3200400" rtl="0">
              <a:spcBef>
                <a:spcPts val="1000"/>
              </a:spcBef>
              <a:spcAft>
                <a:spcPts val="0"/>
              </a:spcAft>
              <a:buSzPts val="1050"/>
              <a:buChar char="●"/>
              <a:defRPr sz="1050"/>
            </a:lvl7pPr>
            <a:lvl8pPr indent="-295275" lvl="7" marL="3657600" rtl="0">
              <a:spcBef>
                <a:spcPts val="1000"/>
              </a:spcBef>
              <a:spcAft>
                <a:spcPts val="0"/>
              </a:spcAft>
              <a:buSzPts val="1050"/>
              <a:buChar char="○"/>
              <a:defRPr sz="1050"/>
            </a:lvl8pPr>
            <a:lvl9pPr indent="-295275" lvl="8" marL="4114800" rtl="0">
              <a:spcBef>
                <a:spcPts val="1000"/>
              </a:spcBef>
              <a:spcAft>
                <a:spcPts val="1000"/>
              </a:spcAft>
              <a:buSzPts val="1050"/>
              <a:buChar char="■"/>
              <a:defRPr sz="1050"/>
            </a:lvl9pPr>
          </a:lstStyle>
          <a:p/>
        </p:txBody>
      </p:sp>
      <p:pic>
        <p:nvPicPr>
          <p:cNvPr id="156" name="Google Shape;156;p29"/>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157" name="Google Shape;157;p29"/>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pic>
        <p:nvPicPr>
          <p:cNvPr id="158" name="Google Shape;158;p29"/>
          <p:cNvPicPr preferRelativeResize="0"/>
          <p:nvPr/>
        </p:nvPicPr>
        <p:blipFill rotWithShape="1">
          <a:blip r:embed="rId3">
            <a:alphaModFix/>
          </a:blip>
          <a:srcRect b="0" l="0" r="37934" t="0"/>
          <a:stretch/>
        </p:blipFill>
        <p:spPr>
          <a:xfrm>
            <a:off x="5057425" y="992300"/>
            <a:ext cx="4086571" cy="3641802"/>
          </a:xfrm>
          <a:prstGeom prst="rect">
            <a:avLst/>
          </a:prstGeom>
          <a:noFill/>
          <a:ln>
            <a:noFill/>
          </a:ln>
          <a:effectLst>
            <a:reflection blurRad="0" dir="0" dist="0" endA="0" endPos="3000" fadeDir="5400012" kx="0" rotWithShape="0" algn="bl" stA="24000" stPos="0" sy="-100000" ky="0"/>
          </a:effectLst>
        </p:spPr>
      </p:pic>
      <p:sp>
        <p:nvSpPr>
          <p:cNvPr id="159" name="Google Shape;159;p29"/>
          <p:cNvSpPr txBox="1"/>
          <p:nvPr/>
        </p:nvSpPr>
        <p:spPr>
          <a:xfrm>
            <a:off x="752400" y="360000"/>
            <a:ext cx="3810000" cy="1099800"/>
          </a:xfrm>
          <a:prstGeom prst="rect">
            <a:avLst/>
          </a:prstGeom>
          <a:noFill/>
          <a:ln>
            <a:noFill/>
          </a:ln>
        </p:spPr>
        <p:txBody>
          <a:bodyPr anchorCtr="0" anchor="ctr" bIns="91425" lIns="91425" spcFirstLastPara="1" rIns="91425" wrap="square" tIns="0">
            <a:noAutofit/>
          </a:bodyPr>
          <a:lstStyle/>
          <a:p>
            <a:pPr indent="0" lvl="0" marL="0" rtl="0" algn="l">
              <a:spcBef>
                <a:spcPts val="0"/>
              </a:spcBef>
              <a:spcAft>
                <a:spcPts val="0"/>
              </a:spcAft>
              <a:buNone/>
            </a:pPr>
            <a:r>
              <a:rPr lang="en" sz="3900">
                <a:solidFill>
                  <a:srgbClr val="0DFFAD"/>
                </a:solidFill>
              </a:rPr>
              <a:t>—</a:t>
            </a:r>
            <a:br>
              <a:rPr lang="en" sz="4600">
                <a:solidFill>
                  <a:srgbClr val="FFE500"/>
                </a:solidFill>
                <a:latin typeface="Roboto"/>
                <a:ea typeface="Roboto"/>
                <a:cs typeface="Roboto"/>
                <a:sym typeface="Roboto"/>
              </a:rPr>
            </a:br>
            <a:endParaRPr sz="1000">
              <a:solidFill>
                <a:srgbClr val="FFE500"/>
              </a:solidFil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4. Product Snippet &amp; Copy 1 3">
  <p:cSld name="SECTION_TITLE_AND_DESCRIPTION_1_1_3">
    <p:bg>
      <p:bgPr>
        <a:solidFill>
          <a:schemeClr val="accent1"/>
        </a:solidFill>
      </p:bgPr>
    </p:bg>
    <p:spTree>
      <p:nvGrpSpPr>
        <p:cNvPr id="160" name="Shape 160"/>
        <p:cNvGrpSpPr/>
        <p:nvPr/>
      </p:nvGrpSpPr>
      <p:grpSpPr>
        <a:xfrm>
          <a:off x="0" y="0"/>
          <a:ext cx="0" cy="0"/>
          <a:chOff x="0" y="0"/>
          <a:chExt cx="0" cy="0"/>
        </a:xfrm>
      </p:grpSpPr>
      <p:sp>
        <p:nvSpPr>
          <p:cNvPr id="161" name="Google Shape;161;p30"/>
          <p:cNvSpPr txBox="1"/>
          <p:nvPr>
            <p:ph type="title"/>
          </p:nvPr>
        </p:nvSpPr>
        <p:spPr>
          <a:xfrm>
            <a:off x="752400" y="604800"/>
            <a:ext cx="5357400" cy="446400"/>
          </a:xfrm>
          <a:prstGeom prst="rect">
            <a:avLst/>
          </a:prstGeom>
        </p:spPr>
        <p:txBody>
          <a:bodyPr anchorCtr="0" anchor="t" bIns="91425" lIns="91425" spcFirstLastPara="1" rIns="91425" wrap="square" tIns="1800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62" name="Google Shape;162;p30"/>
          <p:cNvSpPr txBox="1"/>
          <p:nvPr>
            <p:ph idx="1" type="body"/>
          </p:nvPr>
        </p:nvSpPr>
        <p:spPr>
          <a:xfrm>
            <a:off x="4742400" y="1695600"/>
            <a:ext cx="3571200" cy="1551600"/>
          </a:xfrm>
          <a:prstGeom prst="rect">
            <a:avLst/>
          </a:prstGeom>
        </p:spPr>
        <p:txBody>
          <a:bodyPr anchorCtr="0" anchor="t" bIns="91425" lIns="91425" spcFirstLastPara="1" rIns="91425" wrap="square" tIns="162000">
            <a:noAutofit/>
          </a:bodyPr>
          <a:lstStyle>
            <a:lvl1pPr indent="-295275" lvl="0" marL="457200" rtl="0">
              <a:spcBef>
                <a:spcPts val="1000"/>
              </a:spcBef>
              <a:spcAft>
                <a:spcPts val="0"/>
              </a:spcAft>
              <a:buSzPts val="1050"/>
              <a:buChar char="●"/>
              <a:defRPr sz="1050"/>
            </a:lvl1pPr>
            <a:lvl2pPr indent="-295275" lvl="1" marL="914400" rtl="0">
              <a:spcBef>
                <a:spcPts val="1000"/>
              </a:spcBef>
              <a:spcAft>
                <a:spcPts val="0"/>
              </a:spcAft>
              <a:buSzPts val="1050"/>
              <a:buChar char="○"/>
              <a:defRPr sz="1050"/>
            </a:lvl2pPr>
            <a:lvl3pPr indent="-295275" lvl="2" marL="1371600" rtl="0">
              <a:spcBef>
                <a:spcPts val="1000"/>
              </a:spcBef>
              <a:spcAft>
                <a:spcPts val="0"/>
              </a:spcAft>
              <a:buSzPts val="1050"/>
              <a:buChar char="■"/>
              <a:defRPr sz="1050"/>
            </a:lvl3pPr>
            <a:lvl4pPr indent="-295275" lvl="3" marL="1828800" rtl="0">
              <a:spcBef>
                <a:spcPts val="1000"/>
              </a:spcBef>
              <a:spcAft>
                <a:spcPts val="0"/>
              </a:spcAft>
              <a:buSzPts val="1050"/>
              <a:buChar char="●"/>
              <a:defRPr sz="1050"/>
            </a:lvl4pPr>
            <a:lvl5pPr indent="-295275" lvl="4" marL="2286000" rtl="0">
              <a:spcBef>
                <a:spcPts val="1000"/>
              </a:spcBef>
              <a:spcAft>
                <a:spcPts val="0"/>
              </a:spcAft>
              <a:buSzPts val="1050"/>
              <a:buChar char="○"/>
              <a:defRPr sz="1050"/>
            </a:lvl5pPr>
            <a:lvl6pPr indent="-295275" lvl="5" marL="2743200" rtl="0">
              <a:spcBef>
                <a:spcPts val="1000"/>
              </a:spcBef>
              <a:spcAft>
                <a:spcPts val="0"/>
              </a:spcAft>
              <a:buSzPts val="1050"/>
              <a:buChar char="■"/>
              <a:defRPr sz="1050"/>
            </a:lvl6pPr>
            <a:lvl7pPr indent="-295275" lvl="6" marL="3200400" rtl="0">
              <a:spcBef>
                <a:spcPts val="1000"/>
              </a:spcBef>
              <a:spcAft>
                <a:spcPts val="0"/>
              </a:spcAft>
              <a:buSzPts val="1050"/>
              <a:buChar char="●"/>
              <a:defRPr sz="1050"/>
            </a:lvl7pPr>
            <a:lvl8pPr indent="-295275" lvl="7" marL="3657600" rtl="0">
              <a:spcBef>
                <a:spcPts val="1000"/>
              </a:spcBef>
              <a:spcAft>
                <a:spcPts val="0"/>
              </a:spcAft>
              <a:buSzPts val="1050"/>
              <a:buChar char="○"/>
              <a:defRPr sz="1050"/>
            </a:lvl8pPr>
            <a:lvl9pPr indent="-295275" lvl="8" marL="4114800" rtl="0">
              <a:spcBef>
                <a:spcPts val="1000"/>
              </a:spcBef>
              <a:spcAft>
                <a:spcPts val="1000"/>
              </a:spcAft>
              <a:buSzPts val="1050"/>
              <a:buChar char="■"/>
              <a:defRPr sz="1050"/>
            </a:lvl9pPr>
          </a:lstStyle>
          <a:p/>
        </p:txBody>
      </p:sp>
      <p:pic>
        <p:nvPicPr>
          <p:cNvPr id="163" name="Google Shape;163;p30"/>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164" name="Google Shape;164;p30"/>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pic>
        <p:nvPicPr>
          <p:cNvPr id="165" name="Google Shape;165;p30"/>
          <p:cNvPicPr preferRelativeResize="0"/>
          <p:nvPr/>
        </p:nvPicPr>
        <p:blipFill>
          <a:blip r:embed="rId3">
            <a:alphaModFix/>
          </a:blip>
          <a:stretch>
            <a:fillRect/>
          </a:stretch>
        </p:blipFill>
        <p:spPr>
          <a:xfrm>
            <a:off x="354625" y="1154300"/>
            <a:ext cx="6392542" cy="3535712"/>
          </a:xfrm>
          <a:prstGeom prst="rect">
            <a:avLst/>
          </a:prstGeom>
          <a:noFill/>
          <a:ln>
            <a:noFill/>
          </a:ln>
          <a:effectLst>
            <a:reflection blurRad="0" dir="0" dist="0" endA="0" endPos="3000" fadeDir="5400012" kx="0" rotWithShape="0" algn="bl" stA="24000" stPos="0" sy="-100000" ky="0"/>
          </a:effectLst>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5. Photographic slides">
  <p:cSld name="CAPTION_ONLY_1_2">
    <p:bg>
      <p:bgPr>
        <a:solidFill>
          <a:srgbClr val="FFFFFF"/>
        </a:solidFill>
      </p:bgPr>
    </p:bg>
    <p:spTree>
      <p:nvGrpSpPr>
        <p:cNvPr id="166" name="Shape 166"/>
        <p:cNvGrpSpPr/>
        <p:nvPr/>
      </p:nvGrpSpPr>
      <p:grpSpPr>
        <a:xfrm>
          <a:off x="0" y="0"/>
          <a:ext cx="0" cy="0"/>
          <a:chOff x="0" y="0"/>
          <a:chExt cx="0" cy="0"/>
        </a:xfrm>
      </p:grpSpPr>
      <p:sp>
        <p:nvSpPr>
          <p:cNvPr id="167" name="Google Shape;167;p31"/>
          <p:cNvSpPr txBox="1"/>
          <p:nvPr>
            <p:ph type="title"/>
          </p:nvPr>
        </p:nvSpPr>
        <p:spPr>
          <a:xfrm>
            <a:off x="198000" y="147600"/>
            <a:ext cx="8110800" cy="6588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sz="1600"/>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p:txBody>
      </p:sp>
      <p:pic>
        <p:nvPicPr>
          <p:cNvPr id="168" name="Google Shape;168;p31"/>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169" name="Google Shape;169;p31"/>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6. Blank petrol">
  <p:cSld name="CAPTION_ONLY_1_1">
    <p:bg>
      <p:bgPr>
        <a:solidFill>
          <a:schemeClr val="dk1"/>
        </a:solidFill>
      </p:bgPr>
    </p:bg>
    <p:spTree>
      <p:nvGrpSpPr>
        <p:cNvPr id="170" name="Shape 170"/>
        <p:cNvGrpSpPr/>
        <p:nvPr/>
      </p:nvGrpSpPr>
      <p:grpSpPr>
        <a:xfrm>
          <a:off x="0" y="0"/>
          <a:ext cx="0" cy="0"/>
          <a:chOff x="0" y="0"/>
          <a:chExt cx="0" cy="0"/>
        </a:xfrm>
      </p:grpSpPr>
      <p:pic>
        <p:nvPicPr>
          <p:cNvPr id="171" name="Google Shape;171;p32"/>
          <p:cNvPicPr preferRelativeResize="0"/>
          <p:nvPr/>
        </p:nvPicPr>
        <p:blipFill>
          <a:blip r:embed="rId2">
            <a:alphaModFix/>
          </a:blip>
          <a:stretch>
            <a:fillRect/>
          </a:stretch>
        </p:blipFill>
        <p:spPr>
          <a:xfrm>
            <a:off x="7550991" y="296587"/>
            <a:ext cx="1216799" cy="364515"/>
          </a:xfrm>
          <a:prstGeom prst="rect">
            <a:avLst/>
          </a:prstGeom>
          <a:noFill/>
          <a:ln>
            <a:noFill/>
          </a:ln>
        </p:spPr>
      </p:pic>
      <p:sp>
        <p:nvSpPr>
          <p:cNvPr id="172" name="Google Shape;172;p32"/>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chemeClr val="accent5"/>
                </a:solidFill>
                <a:latin typeface="Open Sans"/>
                <a:ea typeface="Open Sans"/>
                <a:cs typeface="Open Sans"/>
                <a:sym typeface="Open Sans"/>
              </a:rPr>
              <a:t>© 2021 Turnitin LLC. All rights reserved.</a:t>
            </a:r>
            <a:endParaRPr sz="600">
              <a:solidFill>
                <a:schemeClr val="accent5"/>
              </a:solidFill>
              <a:latin typeface="Open Sans"/>
              <a:ea typeface="Open Sans"/>
              <a:cs typeface="Open Sans"/>
              <a:sym typeface="Open Sans"/>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6. Blank grey">
  <p:cSld name="CAPTION_ONLY_1_1_2_1">
    <p:bg>
      <p:bgPr>
        <a:solidFill>
          <a:schemeClr val="accent1"/>
        </a:solidFill>
      </p:bgPr>
    </p:bg>
    <p:spTree>
      <p:nvGrpSpPr>
        <p:cNvPr id="173" name="Shape 173"/>
        <p:cNvGrpSpPr/>
        <p:nvPr/>
      </p:nvGrpSpPr>
      <p:grpSpPr>
        <a:xfrm>
          <a:off x="0" y="0"/>
          <a:ext cx="0" cy="0"/>
          <a:chOff x="0" y="0"/>
          <a:chExt cx="0" cy="0"/>
        </a:xfrm>
      </p:grpSpPr>
      <p:pic>
        <p:nvPicPr>
          <p:cNvPr id="174" name="Google Shape;174;p33"/>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175" name="Google Shape;175;p33"/>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6. Blank white">
  <p:cSld name="CAPTION_ONLY_1_1_2_1_1">
    <p:bg>
      <p:bgPr>
        <a:solidFill>
          <a:schemeClr val="lt1"/>
        </a:solidFill>
      </p:bgPr>
    </p:bg>
    <p:spTree>
      <p:nvGrpSpPr>
        <p:cNvPr id="176" name="Shape 176"/>
        <p:cNvGrpSpPr/>
        <p:nvPr/>
      </p:nvGrpSpPr>
      <p:grpSpPr>
        <a:xfrm>
          <a:off x="0" y="0"/>
          <a:ext cx="0" cy="0"/>
          <a:chOff x="0" y="0"/>
          <a:chExt cx="0" cy="0"/>
        </a:xfrm>
      </p:grpSpPr>
      <p:pic>
        <p:nvPicPr>
          <p:cNvPr id="177" name="Google Shape;177;p34"/>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178" name="Google Shape;178;p34"/>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6. Blank cyan">
  <p:cSld name="CAPTION_ONLY_1_1_1">
    <p:bg>
      <p:bgPr>
        <a:solidFill>
          <a:schemeClr val="lt2"/>
        </a:solidFill>
      </p:bgPr>
    </p:bg>
    <p:spTree>
      <p:nvGrpSpPr>
        <p:cNvPr id="179" name="Shape 179"/>
        <p:cNvGrpSpPr/>
        <p:nvPr/>
      </p:nvGrpSpPr>
      <p:grpSpPr>
        <a:xfrm>
          <a:off x="0" y="0"/>
          <a:ext cx="0" cy="0"/>
          <a:chOff x="0" y="0"/>
          <a:chExt cx="0" cy="0"/>
        </a:xfrm>
      </p:grpSpPr>
      <p:sp>
        <p:nvSpPr>
          <p:cNvPr id="180" name="Google Shape;180;p35"/>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rgbClr val="FFFFFF"/>
                </a:solidFill>
                <a:latin typeface="Open Sans"/>
                <a:ea typeface="Open Sans"/>
                <a:cs typeface="Open Sans"/>
                <a:sym typeface="Open Sans"/>
              </a:rPr>
              <a:t>© 2021 Turnitin LLC. All rights reserved.</a:t>
            </a:r>
            <a:endParaRPr sz="600">
              <a:solidFill>
                <a:srgbClr val="FFFFFF"/>
              </a:solidFill>
              <a:latin typeface="Open Sans"/>
              <a:ea typeface="Open Sans"/>
              <a:cs typeface="Open Sans"/>
              <a:sym typeface="Open Sans"/>
            </a:endParaRPr>
          </a:p>
        </p:txBody>
      </p:sp>
      <p:pic>
        <p:nvPicPr>
          <p:cNvPr id="181" name="Google Shape;181;p35"/>
          <p:cNvPicPr preferRelativeResize="0"/>
          <p:nvPr/>
        </p:nvPicPr>
        <p:blipFill>
          <a:blip r:embed="rId2">
            <a:alphaModFix/>
          </a:blip>
          <a:stretch>
            <a:fillRect/>
          </a:stretch>
        </p:blipFill>
        <p:spPr>
          <a:xfrm>
            <a:off x="7550825" y="297039"/>
            <a:ext cx="1214424" cy="363600"/>
          </a:xfrm>
          <a:prstGeom prst="rect">
            <a:avLst/>
          </a:prstGeom>
          <a:noFill/>
          <a:ln>
            <a:noFill/>
          </a:ln>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3. Title &amp; Body with Template">
  <p:cSld name="TITLE_AND_BODY_1_1_1">
    <p:spTree>
      <p:nvGrpSpPr>
        <p:cNvPr id="182" name="Shape 182"/>
        <p:cNvGrpSpPr/>
        <p:nvPr/>
      </p:nvGrpSpPr>
      <p:grpSpPr>
        <a:xfrm>
          <a:off x="0" y="0"/>
          <a:ext cx="0" cy="0"/>
          <a:chOff x="0" y="0"/>
          <a:chExt cx="0" cy="0"/>
        </a:xfrm>
      </p:grpSpPr>
      <p:sp>
        <p:nvSpPr>
          <p:cNvPr id="183" name="Google Shape;183;p36"/>
          <p:cNvSpPr txBox="1"/>
          <p:nvPr>
            <p:ph type="title"/>
          </p:nvPr>
        </p:nvSpPr>
        <p:spPr>
          <a:xfrm>
            <a:off x="752400" y="604800"/>
            <a:ext cx="6292800" cy="658800"/>
          </a:xfrm>
          <a:prstGeom prst="rect">
            <a:avLst/>
          </a:prstGeom>
        </p:spPr>
        <p:txBody>
          <a:bodyPr anchorCtr="0" anchor="t" bIns="91425" lIns="91425" spcFirstLastPara="1" rIns="91425" wrap="square" tIns="91425">
            <a:noAutofit/>
          </a:bodyPr>
          <a:lstStyle>
            <a:lvl1pPr lvl="0" rtl="0">
              <a:spcBef>
                <a:spcPts val="0"/>
              </a:spcBef>
              <a:spcAft>
                <a:spcPts val="0"/>
              </a:spcAft>
              <a:buSzPts val="2600"/>
              <a:buNone/>
              <a:defRPr sz="2600"/>
            </a:lvl1pPr>
            <a:lvl2pPr lvl="1" rtl="0">
              <a:spcBef>
                <a:spcPts val="0"/>
              </a:spcBef>
              <a:spcAft>
                <a:spcPts val="0"/>
              </a:spcAft>
              <a:buSzPts val="2600"/>
              <a:buNone/>
              <a:defRPr sz="2600"/>
            </a:lvl2pPr>
            <a:lvl3pPr lvl="2" rtl="0">
              <a:spcBef>
                <a:spcPts val="0"/>
              </a:spcBef>
              <a:spcAft>
                <a:spcPts val="0"/>
              </a:spcAft>
              <a:buSzPts val="2600"/>
              <a:buNone/>
              <a:defRPr sz="2600"/>
            </a:lvl3pPr>
            <a:lvl4pPr lvl="3" rtl="0">
              <a:spcBef>
                <a:spcPts val="0"/>
              </a:spcBef>
              <a:spcAft>
                <a:spcPts val="0"/>
              </a:spcAft>
              <a:buSzPts val="2600"/>
              <a:buNone/>
              <a:defRPr sz="2600"/>
            </a:lvl4pPr>
            <a:lvl5pPr lvl="4" rtl="0">
              <a:spcBef>
                <a:spcPts val="0"/>
              </a:spcBef>
              <a:spcAft>
                <a:spcPts val="0"/>
              </a:spcAft>
              <a:buSzPts val="2600"/>
              <a:buNone/>
              <a:defRPr sz="2600"/>
            </a:lvl5pPr>
            <a:lvl6pPr lvl="5" rtl="0">
              <a:spcBef>
                <a:spcPts val="0"/>
              </a:spcBef>
              <a:spcAft>
                <a:spcPts val="0"/>
              </a:spcAft>
              <a:buSzPts val="2600"/>
              <a:buNone/>
              <a:defRPr sz="2600"/>
            </a:lvl6pPr>
            <a:lvl7pPr lvl="6" rtl="0">
              <a:spcBef>
                <a:spcPts val="0"/>
              </a:spcBef>
              <a:spcAft>
                <a:spcPts val="0"/>
              </a:spcAft>
              <a:buSzPts val="2600"/>
              <a:buNone/>
              <a:defRPr sz="2600"/>
            </a:lvl7pPr>
            <a:lvl8pPr lvl="7" rtl="0">
              <a:spcBef>
                <a:spcPts val="0"/>
              </a:spcBef>
              <a:spcAft>
                <a:spcPts val="0"/>
              </a:spcAft>
              <a:buSzPts val="2600"/>
              <a:buNone/>
              <a:defRPr sz="2600"/>
            </a:lvl8pPr>
            <a:lvl9pPr lvl="8" rtl="0">
              <a:spcBef>
                <a:spcPts val="0"/>
              </a:spcBef>
              <a:spcAft>
                <a:spcPts val="0"/>
              </a:spcAft>
              <a:buSzPts val="2600"/>
              <a:buNone/>
              <a:defRPr sz="2600"/>
            </a:lvl9pPr>
          </a:lstStyle>
          <a:p/>
        </p:txBody>
      </p:sp>
      <p:sp>
        <p:nvSpPr>
          <p:cNvPr id="184" name="Google Shape;184;p36"/>
          <p:cNvSpPr txBox="1"/>
          <p:nvPr>
            <p:ph idx="1" type="body"/>
          </p:nvPr>
        </p:nvSpPr>
        <p:spPr>
          <a:xfrm>
            <a:off x="752400" y="1724400"/>
            <a:ext cx="7740000" cy="2912400"/>
          </a:xfrm>
          <a:prstGeom prst="rect">
            <a:avLst/>
          </a:prstGeom>
        </p:spPr>
        <p:txBody>
          <a:bodyPr anchorCtr="0" anchor="t" bIns="91425" lIns="91425" spcFirstLastPara="1" rIns="91425" wrap="square" tIns="91425">
            <a:noAutofit/>
          </a:bodyPr>
          <a:lstStyle>
            <a:lvl1pPr indent="-323850" lvl="0" marL="457200" rtl="0">
              <a:spcBef>
                <a:spcPts val="0"/>
              </a:spcBef>
              <a:spcAft>
                <a:spcPts val="0"/>
              </a:spcAft>
              <a:buSzPts val="1500"/>
              <a:buChar char="●"/>
              <a:defRPr sz="1500"/>
            </a:lvl1pPr>
            <a:lvl2pPr indent="-323850" lvl="1" marL="914400" rtl="0">
              <a:spcBef>
                <a:spcPts val="1600"/>
              </a:spcBef>
              <a:spcAft>
                <a:spcPts val="0"/>
              </a:spcAft>
              <a:buSzPts val="1500"/>
              <a:buChar char="○"/>
              <a:defRPr sz="1500"/>
            </a:lvl2pPr>
            <a:lvl3pPr indent="-323850" lvl="2" marL="1371600" rtl="0">
              <a:spcBef>
                <a:spcPts val="1600"/>
              </a:spcBef>
              <a:spcAft>
                <a:spcPts val="0"/>
              </a:spcAft>
              <a:buSzPts val="1500"/>
              <a:buChar char="■"/>
              <a:defRPr sz="1500"/>
            </a:lvl3pPr>
            <a:lvl4pPr indent="-323850" lvl="3" marL="1828800" rtl="0">
              <a:spcBef>
                <a:spcPts val="1600"/>
              </a:spcBef>
              <a:spcAft>
                <a:spcPts val="0"/>
              </a:spcAft>
              <a:buSzPts val="1500"/>
              <a:buChar char="●"/>
              <a:defRPr sz="1500"/>
            </a:lvl4pPr>
            <a:lvl5pPr indent="-323850" lvl="4" marL="2286000" rtl="0">
              <a:spcBef>
                <a:spcPts val="1600"/>
              </a:spcBef>
              <a:spcAft>
                <a:spcPts val="0"/>
              </a:spcAft>
              <a:buSzPts val="1500"/>
              <a:buChar char="○"/>
              <a:defRPr sz="1500"/>
            </a:lvl5pPr>
            <a:lvl6pPr indent="-323850" lvl="5" marL="2743200" rtl="0">
              <a:spcBef>
                <a:spcPts val="1600"/>
              </a:spcBef>
              <a:spcAft>
                <a:spcPts val="0"/>
              </a:spcAft>
              <a:buSzPts val="1500"/>
              <a:buChar char="■"/>
              <a:defRPr sz="1500"/>
            </a:lvl6pPr>
            <a:lvl7pPr indent="-323850" lvl="6" marL="3200400" rtl="0">
              <a:spcBef>
                <a:spcPts val="1600"/>
              </a:spcBef>
              <a:spcAft>
                <a:spcPts val="0"/>
              </a:spcAft>
              <a:buSzPts val="1500"/>
              <a:buChar char="●"/>
              <a:defRPr sz="1500"/>
            </a:lvl7pPr>
            <a:lvl8pPr indent="-323850" lvl="7" marL="3657600" rtl="0">
              <a:spcBef>
                <a:spcPts val="1600"/>
              </a:spcBef>
              <a:spcAft>
                <a:spcPts val="0"/>
              </a:spcAft>
              <a:buSzPts val="1500"/>
              <a:buChar char="○"/>
              <a:defRPr sz="1500"/>
            </a:lvl8pPr>
            <a:lvl9pPr indent="-323850" lvl="8" marL="4114800" rtl="0">
              <a:spcBef>
                <a:spcPts val="1600"/>
              </a:spcBef>
              <a:spcAft>
                <a:spcPts val="1600"/>
              </a:spcAft>
              <a:buSzPts val="1500"/>
              <a:buChar char="■"/>
              <a:defRPr sz="1500"/>
            </a:lvl9pPr>
          </a:lstStyle>
          <a:p/>
        </p:txBody>
      </p:sp>
      <p:pic>
        <p:nvPicPr>
          <p:cNvPr id="185" name="Google Shape;185;p36"/>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186" name="Google Shape;186;p36"/>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1.xml"/><Relationship Id="rId11" Type="http://schemas.openxmlformats.org/officeDocument/2006/relationships/slideLayout" Target="../slideLayouts/slideLayout22.xml"/><Relationship Id="rId22" Type="http://schemas.openxmlformats.org/officeDocument/2006/relationships/slideLayout" Target="../slideLayouts/slideLayout33.xml"/><Relationship Id="rId10" Type="http://schemas.openxmlformats.org/officeDocument/2006/relationships/slideLayout" Target="../slideLayouts/slideLayout21.xml"/><Relationship Id="rId21" Type="http://schemas.openxmlformats.org/officeDocument/2006/relationships/slideLayout" Target="../slideLayouts/slideLayout32.xml"/><Relationship Id="rId13" Type="http://schemas.openxmlformats.org/officeDocument/2006/relationships/slideLayout" Target="../slideLayouts/slideLayout24.xml"/><Relationship Id="rId24" Type="http://schemas.openxmlformats.org/officeDocument/2006/relationships/theme" Target="../theme/theme2.xml"/><Relationship Id="rId12" Type="http://schemas.openxmlformats.org/officeDocument/2006/relationships/slideLayout" Target="../slideLayouts/slideLayout23.xml"/><Relationship Id="rId23" Type="http://schemas.openxmlformats.org/officeDocument/2006/relationships/slideLayout" Target="../slideLayouts/slideLayout34.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7" Type="http://schemas.openxmlformats.org/officeDocument/2006/relationships/slideLayout" Target="../slideLayouts/slideLayout28.xml"/><Relationship Id="rId16" Type="http://schemas.openxmlformats.org/officeDocument/2006/relationships/slideLayout" Target="../slideLayouts/slideLayout27.xml"/><Relationship Id="rId5" Type="http://schemas.openxmlformats.org/officeDocument/2006/relationships/slideLayout" Target="../slideLayouts/slideLayout16.xml"/><Relationship Id="rId19" Type="http://schemas.openxmlformats.org/officeDocument/2006/relationships/slideLayout" Target="../slideLayouts/slideLayout30.xml"/><Relationship Id="rId6" Type="http://schemas.openxmlformats.org/officeDocument/2006/relationships/slideLayout" Target="../slideLayouts/slideLayout17.xml"/><Relationship Id="rId18" Type="http://schemas.openxmlformats.org/officeDocument/2006/relationships/slideLayout" Target="../slideLayouts/slideLayout29.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lnSpc>
                <a:spcPct val="115000"/>
              </a:lnSpc>
              <a:spcBef>
                <a:spcPts val="0"/>
              </a:spcBef>
              <a:spcAft>
                <a:spcPts val="0"/>
              </a:spcAft>
              <a:buClr>
                <a:schemeClr val="dk1"/>
              </a:buClr>
              <a:buSzPts val="3100"/>
              <a:buFont typeface="Lexend Deca"/>
              <a:buNone/>
              <a:defRPr sz="3100">
                <a:solidFill>
                  <a:schemeClr val="dk1"/>
                </a:solidFill>
                <a:latin typeface="Lexend Deca"/>
                <a:ea typeface="Lexend Deca"/>
                <a:cs typeface="Lexend Deca"/>
                <a:sym typeface="Lexend Deca"/>
              </a:defRPr>
            </a:lvl1pPr>
            <a:lvl2pPr lvl="1" rtl="0">
              <a:lnSpc>
                <a:spcPct val="115000"/>
              </a:lnSpc>
              <a:spcBef>
                <a:spcPts val="0"/>
              </a:spcBef>
              <a:spcAft>
                <a:spcPts val="0"/>
              </a:spcAft>
              <a:buClr>
                <a:schemeClr val="dk1"/>
              </a:buClr>
              <a:buSzPts val="3100"/>
              <a:buFont typeface="Lexend Deca"/>
              <a:buNone/>
              <a:defRPr sz="3100">
                <a:solidFill>
                  <a:schemeClr val="dk1"/>
                </a:solidFill>
                <a:latin typeface="Lexend Deca"/>
                <a:ea typeface="Lexend Deca"/>
                <a:cs typeface="Lexend Deca"/>
                <a:sym typeface="Lexend Deca"/>
              </a:defRPr>
            </a:lvl2pPr>
            <a:lvl3pPr lvl="2" rtl="0">
              <a:lnSpc>
                <a:spcPct val="115000"/>
              </a:lnSpc>
              <a:spcBef>
                <a:spcPts val="0"/>
              </a:spcBef>
              <a:spcAft>
                <a:spcPts val="0"/>
              </a:spcAft>
              <a:buClr>
                <a:schemeClr val="dk1"/>
              </a:buClr>
              <a:buSzPts val="3100"/>
              <a:buFont typeface="Lexend Deca"/>
              <a:buNone/>
              <a:defRPr sz="3100">
                <a:solidFill>
                  <a:schemeClr val="dk1"/>
                </a:solidFill>
                <a:latin typeface="Lexend Deca"/>
                <a:ea typeface="Lexend Deca"/>
                <a:cs typeface="Lexend Deca"/>
                <a:sym typeface="Lexend Deca"/>
              </a:defRPr>
            </a:lvl3pPr>
            <a:lvl4pPr lvl="3" rtl="0">
              <a:lnSpc>
                <a:spcPct val="115000"/>
              </a:lnSpc>
              <a:spcBef>
                <a:spcPts val="0"/>
              </a:spcBef>
              <a:spcAft>
                <a:spcPts val="0"/>
              </a:spcAft>
              <a:buClr>
                <a:schemeClr val="dk1"/>
              </a:buClr>
              <a:buSzPts val="3100"/>
              <a:buFont typeface="Lexend Deca"/>
              <a:buNone/>
              <a:defRPr sz="3100">
                <a:solidFill>
                  <a:schemeClr val="dk1"/>
                </a:solidFill>
                <a:latin typeface="Lexend Deca"/>
                <a:ea typeface="Lexend Deca"/>
                <a:cs typeface="Lexend Deca"/>
                <a:sym typeface="Lexend Deca"/>
              </a:defRPr>
            </a:lvl4pPr>
            <a:lvl5pPr lvl="4" rtl="0">
              <a:lnSpc>
                <a:spcPct val="115000"/>
              </a:lnSpc>
              <a:spcBef>
                <a:spcPts val="0"/>
              </a:spcBef>
              <a:spcAft>
                <a:spcPts val="0"/>
              </a:spcAft>
              <a:buClr>
                <a:schemeClr val="dk1"/>
              </a:buClr>
              <a:buSzPts val="3100"/>
              <a:buFont typeface="Lexend Deca"/>
              <a:buNone/>
              <a:defRPr sz="3100">
                <a:solidFill>
                  <a:schemeClr val="dk1"/>
                </a:solidFill>
                <a:latin typeface="Lexend Deca"/>
                <a:ea typeface="Lexend Deca"/>
                <a:cs typeface="Lexend Deca"/>
                <a:sym typeface="Lexend Deca"/>
              </a:defRPr>
            </a:lvl5pPr>
            <a:lvl6pPr lvl="5" rtl="0">
              <a:lnSpc>
                <a:spcPct val="115000"/>
              </a:lnSpc>
              <a:spcBef>
                <a:spcPts val="0"/>
              </a:spcBef>
              <a:spcAft>
                <a:spcPts val="0"/>
              </a:spcAft>
              <a:buClr>
                <a:schemeClr val="dk1"/>
              </a:buClr>
              <a:buSzPts val="3100"/>
              <a:buFont typeface="Lexend Deca"/>
              <a:buNone/>
              <a:defRPr sz="3100">
                <a:solidFill>
                  <a:schemeClr val="dk1"/>
                </a:solidFill>
                <a:latin typeface="Lexend Deca"/>
                <a:ea typeface="Lexend Deca"/>
                <a:cs typeface="Lexend Deca"/>
                <a:sym typeface="Lexend Deca"/>
              </a:defRPr>
            </a:lvl6pPr>
            <a:lvl7pPr lvl="6" rtl="0">
              <a:lnSpc>
                <a:spcPct val="115000"/>
              </a:lnSpc>
              <a:spcBef>
                <a:spcPts val="0"/>
              </a:spcBef>
              <a:spcAft>
                <a:spcPts val="0"/>
              </a:spcAft>
              <a:buClr>
                <a:schemeClr val="dk1"/>
              </a:buClr>
              <a:buSzPts val="3100"/>
              <a:buFont typeface="Lexend Deca"/>
              <a:buNone/>
              <a:defRPr sz="3100">
                <a:solidFill>
                  <a:schemeClr val="dk1"/>
                </a:solidFill>
                <a:latin typeface="Lexend Deca"/>
                <a:ea typeface="Lexend Deca"/>
                <a:cs typeface="Lexend Deca"/>
                <a:sym typeface="Lexend Deca"/>
              </a:defRPr>
            </a:lvl7pPr>
            <a:lvl8pPr lvl="7" rtl="0">
              <a:lnSpc>
                <a:spcPct val="115000"/>
              </a:lnSpc>
              <a:spcBef>
                <a:spcPts val="0"/>
              </a:spcBef>
              <a:spcAft>
                <a:spcPts val="0"/>
              </a:spcAft>
              <a:buClr>
                <a:schemeClr val="dk1"/>
              </a:buClr>
              <a:buSzPts val="3100"/>
              <a:buFont typeface="Lexend Deca"/>
              <a:buNone/>
              <a:defRPr sz="3100">
                <a:solidFill>
                  <a:schemeClr val="dk1"/>
                </a:solidFill>
                <a:latin typeface="Lexend Deca"/>
                <a:ea typeface="Lexend Deca"/>
                <a:cs typeface="Lexend Deca"/>
                <a:sym typeface="Lexend Deca"/>
              </a:defRPr>
            </a:lvl8pPr>
            <a:lvl9pPr lvl="8" rtl="0">
              <a:lnSpc>
                <a:spcPct val="115000"/>
              </a:lnSpc>
              <a:spcBef>
                <a:spcPts val="0"/>
              </a:spcBef>
              <a:spcAft>
                <a:spcPts val="0"/>
              </a:spcAft>
              <a:buClr>
                <a:schemeClr val="dk1"/>
              </a:buClr>
              <a:buSzPts val="3100"/>
              <a:buFont typeface="Lexend Deca"/>
              <a:buNone/>
              <a:defRPr sz="3100">
                <a:solidFill>
                  <a:schemeClr val="dk1"/>
                </a:solidFill>
                <a:latin typeface="Lexend Deca"/>
                <a:ea typeface="Lexend Deca"/>
                <a:cs typeface="Lexend Deca"/>
                <a:sym typeface="Lexend Deca"/>
              </a:defRPr>
            </a:lvl9pPr>
          </a:lstStyle>
          <a:p/>
        </p:txBody>
      </p:sp>
      <p:sp>
        <p:nvSpPr>
          <p:cNvPr id="52" name="Google Shape;52;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04800" lvl="0" marL="457200" rtl="0">
              <a:lnSpc>
                <a:spcPct val="115000"/>
              </a:lnSpc>
              <a:spcBef>
                <a:spcPts val="0"/>
              </a:spcBef>
              <a:spcAft>
                <a:spcPts val="0"/>
              </a:spcAft>
              <a:buClr>
                <a:schemeClr val="dk2"/>
              </a:buClr>
              <a:buSzPts val="1200"/>
              <a:buFont typeface="Open Sans"/>
              <a:buChar char="●"/>
              <a:defRPr sz="1200">
                <a:solidFill>
                  <a:schemeClr val="dk2"/>
                </a:solidFill>
                <a:latin typeface="Open Sans"/>
                <a:ea typeface="Open Sans"/>
                <a:cs typeface="Open Sans"/>
                <a:sym typeface="Open Sans"/>
              </a:defRPr>
            </a:lvl1pPr>
            <a:lvl2pPr indent="-304800" lvl="1" marL="914400" rtl="0">
              <a:lnSpc>
                <a:spcPct val="115000"/>
              </a:lnSpc>
              <a:spcBef>
                <a:spcPts val="1600"/>
              </a:spcBef>
              <a:spcAft>
                <a:spcPts val="0"/>
              </a:spcAft>
              <a:buClr>
                <a:schemeClr val="dk2"/>
              </a:buClr>
              <a:buSzPts val="1200"/>
              <a:buFont typeface="Open Sans"/>
              <a:buChar char="○"/>
              <a:defRPr sz="1200">
                <a:solidFill>
                  <a:schemeClr val="dk2"/>
                </a:solidFill>
                <a:latin typeface="Open Sans"/>
                <a:ea typeface="Open Sans"/>
                <a:cs typeface="Open Sans"/>
                <a:sym typeface="Open Sans"/>
              </a:defRPr>
            </a:lvl2pPr>
            <a:lvl3pPr indent="-304800" lvl="2" marL="1371600" rtl="0">
              <a:lnSpc>
                <a:spcPct val="115000"/>
              </a:lnSpc>
              <a:spcBef>
                <a:spcPts val="1600"/>
              </a:spcBef>
              <a:spcAft>
                <a:spcPts val="0"/>
              </a:spcAft>
              <a:buClr>
                <a:schemeClr val="dk2"/>
              </a:buClr>
              <a:buSzPts val="1200"/>
              <a:buFont typeface="Open Sans"/>
              <a:buChar char="■"/>
              <a:defRPr sz="1200">
                <a:solidFill>
                  <a:schemeClr val="dk2"/>
                </a:solidFill>
                <a:latin typeface="Open Sans"/>
                <a:ea typeface="Open Sans"/>
                <a:cs typeface="Open Sans"/>
                <a:sym typeface="Open Sans"/>
              </a:defRPr>
            </a:lvl3pPr>
            <a:lvl4pPr indent="-304800" lvl="3" marL="1828800" rtl="0">
              <a:lnSpc>
                <a:spcPct val="115000"/>
              </a:lnSpc>
              <a:spcBef>
                <a:spcPts val="1600"/>
              </a:spcBef>
              <a:spcAft>
                <a:spcPts val="0"/>
              </a:spcAft>
              <a:buClr>
                <a:schemeClr val="dk2"/>
              </a:buClr>
              <a:buSzPts val="1200"/>
              <a:buFont typeface="Open Sans"/>
              <a:buChar char="●"/>
              <a:defRPr sz="1200">
                <a:solidFill>
                  <a:schemeClr val="dk2"/>
                </a:solidFill>
                <a:latin typeface="Open Sans"/>
                <a:ea typeface="Open Sans"/>
                <a:cs typeface="Open Sans"/>
                <a:sym typeface="Open Sans"/>
              </a:defRPr>
            </a:lvl4pPr>
            <a:lvl5pPr indent="-304800" lvl="4" marL="2286000" rtl="0">
              <a:lnSpc>
                <a:spcPct val="115000"/>
              </a:lnSpc>
              <a:spcBef>
                <a:spcPts val="1600"/>
              </a:spcBef>
              <a:spcAft>
                <a:spcPts val="0"/>
              </a:spcAft>
              <a:buClr>
                <a:schemeClr val="dk2"/>
              </a:buClr>
              <a:buSzPts val="1200"/>
              <a:buFont typeface="Open Sans"/>
              <a:buChar char="○"/>
              <a:defRPr sz="1200">
                <a:solidFill>
                  <a:schemeClr val="dk2"/>
                </a:solidFill>
                <a:latin typeface="Open Sans"/>
                <a:ea typeface="Open Sans"/>
                <a:cs typeface="Open Sans"/>
                <a:sym typeface="Open Sans"/>
              </a:defRPr>
            </a:lvl5pPr>
            <a:lvl6pPr indent="-304800" lvl="5" marL="2743200" rtl="0">
              <a:lnSpc>
                <a:spcPct val="115000"/>
              </a:lnSpc>
              <a:spcBef>
                <a:spcPts val="1600"/>
              </a:spcBef>
              <a:spcAft>
                <a:spcPts val="0"/>
              </a:spcAft>
              <a:buClr>
                <a:schemeClr val="dk2"/>
              </a:buClr>
              <a:buSzPts val="1200"/>
              <a:buFont typeface="Open Sans"/>
              <a:buChar char="■"/>
              <a:defRPr sz="1200">
                <a:solidFill>
                  <a:schemeClr val="dk2"/>
                </a:solidFill>
                <a:latin typeface="Open Sans"/>
                <a:ea typeface="Open Sans"/>
                <a:cs typeface="Open Sans"/>
                <a:sym typeface="Open Sans"/>
              </a:defRPr>
            </a:lvl6pPr>
            <a:lvl7pPr indent="-304800" lvl="6" marL="3200400" rtl="0">
              <a:lnSpc>
                <a:spcPct val="115000"/>
              </a:lnSpc>
              <a:spcBef>
                <a:spcPts val="1600"/>
              </a:spcBef>
              <a:spcAft>
                <a:spcPts val="0"/>
              </a:spcAft>
              <a:buClr>
                <a:schemeClr val="dk2"/>
              </a:buClr>
              <a:buSzPts val="1200"/>
              <a:buFont typeface="Open Sans"/>
              <a:buChar char="●"/>
              <a:defRPr sz="1200">
                <a:solidFill>
                  <a:schemeClr val="dk2"/>
                </a:solidFill>
                <a:latin typeface="Open Sans"/>
                <a:ea typeface="Open Sans"/>
                <a:cs typeface="Open Sans"/>
                <a:sym typeface="Open Sans"/>
              </a:defRPr>
            </a:lvl7pPr>
            <a:lvl8pPr indent="-304800" lvl="7" marL="3657600" rtl="0">
              <a:lnSpc>
                <a:spcPct val="115000"/>
              </a:lnSpc>
              <a:spcBef>
                <a:spcPts val="1600"/>
              </a:spcBef>
              <a:spcAft>
                <a:spcPts val="0"/>
              </a:spcAft>
              <a:buClr>
                <a:schemeClr val="dk2"/>
              </a:buClr>
              <a:buSzPts val="1200"/>
              <a:buFont typeface="Open Sans"/>
              <a:buChar char="○"/>
              <a:defRPr sz="1200">
                <a:solidFill>
                  <a:schemeClr val="dk2"/>
                </a:solidFill>
                <a:latin typeface="Open Sans"/>
                <a:ea typeface="Open Sans"/>
                <a:cs typeface="Open Sans"/>
                <a:sym typeface="Open Sans"/>
              </a:defRPr>
            </a:lvl8pPr>
            <a:lvl9pPr indent="-304800" lvl="8" marL="4114800" rtl="0">
              <a:lnSpc>
                <a:spcPct val="115000"/>
              </a:lnSpc>
              <a:spcBef>
                <a:spcPts val="1600"/>
              </a:spcBef>
              <a:spcAft>
                <a:spcPts val="1600"/>
              </a:spcAft>
              <a:buClr>
                <a:schemeClr val="dk2"/>
              </a:buClr>
              <a:buSzPts val="1200"/>
              <a:buFont typeface="Open Sans"/>
              <a:buChar char="■"/>
              <a:defRPr sz="1200">
                <a:solidFill>
                  <a:schemeClr val="dk2"/>
                </a:solidFill>
                <a:latin typeface="Open Sans"/>
                <a:ea typeface="Open Sans"/>
                <a:cs typeface="Open Sans"/>
                <a:sym typeface="Open Sans"/>
              </a:defRPr>
            </a:lvl9pPr>
          </a:lstStyle>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9.png"/><Relationship Id="rId4" Type="http://schemas.openxmlformats.org/officeDocument/2006/relationships/image" Target="../media/image7.png"/><Relationship Id="rId5" Type="http://schemas.openxmlformats.org/officeDocument/2006/relationships/image" Target="../media/image5.png"/><Relationship Id="rId6" Type="http://schemas.openxmlformats.org/officeDocument/2006/relationships/image" Target="../media/image8.png"/><Relationship Id="rId7"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7.pn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7.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7.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hyperlink" Target="https://go.turnitin.com/nl/sc_0222" TargetMode="External"/><Relationship Id="rId4" Type="http://schemas.openxmlformats.org/officeDocument/2006/relationships/hyperlink" Target="https://go.turnitin.com/nl/sc_0222" TargetMode="External"/><Relationship Id="rId5" Type="http://schemas.openxmlformats.org/officeDocument/2006/relationships/image" Target="../media/image7.png"/><Relationship Id="rId6"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hyperlink" Target="https://www.turnitin.com/nl/lessons/research-planning-worksheet-nl" TargetMode="Externa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7.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7.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7.pn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0" name="Shape 190"/>
        <p:cNvGrpSpPr/>
        <p:nvPr/>
      </p:nvGrpSpPr>
      <p:grpSpPr>
        <a:xfrm>
          <a:off x="0" y="0"/>
          <a:ext cx="0" cy="0"/>
          <a:chOff x="0" y="0"/>
          <a:chExt cx="0" cy="0"/>
        </a:xfrm>
      </p:grpSpPr>
      <p:sp>
        <p:nvSpPr>
          <p:cNvPr id="191" name="Google Shape;191;p37"/>
          <p:cNvSpPr txBox="1"/>
          <p:nvPr/>
        </p:nvSpPr>
        <p:spPr>
          <a:xfrm>
            <a:off x="656333" y="5432680"/>
            <a:ext cx="2807700" cy="325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rgbClr val="B2C4C7"/>
                </a:solidFill>
                <a:latin typeface="Open Sans"/>
                <a:ea typeface="Open Sans"/>
                <a:cs typeface="Open Sans"/>
                <a:sym typeface="Open Sans"/>
              </a:rPr>
              <a:t>© 2021 Turnitin LLC. All rights reserved.</a:t>
            </a:r>
            <a:endParaRPr sz="600">
              <a:solidFill>
                <a:srgbClr val="B2C4C7"/>
              </a:solidFill>
              <a:latin typeface="Open Sans"/>
              <a:ea typeface="Open Sans"/>
              <a:cs typeface="Open Sans"/>
              <a:sym typeface="Open Sans"/>
            </a:endParaRPr>
          </a:p>
        </p:txBody>
      </p:sp>
      <p:pic>
        <p:nvPicPr>
          <p:cNvPr id="192" name="Google Shape;192;p37"/>
          <p:cNvPicPr preferRelativeResize="0"/>
          <p:nvPr/>
        </p:nvPicPr>
        <p:blipFill>
          <a:blip r:embed="rId3">
            <a:alphaModFix/>
          </a:blip>
          <a:stretch>
            <a:fillRect/>
          </a:stretch>
        </p:blipFill>
        <p:spPr>
          <a:xfrm>
            <a:off x="7550991" y="296587"/>
            <a:ext cx="1216799" cy="364515"/>
          </a:xfrm>
          <a:prstGeom prst="rect">
            <a:avLst/>
          </a:prstGeom>
          <a:noFill/>
          <a:ln>
            <a:noFill/>
          </a:ln>
        </p:spPr>
      </p:pic>
      <p:sp>
        <p:nvSpPr>
          <p:cNvPr id="193" name="Google Shape;193;p37"/>
          <p:cNvSpPr txBox="1"/>
          <p:nvPr/>
        </p:nvSpPr>
        <p:spPr>
          <a:xfrm>
            <a:off x="752400" y="1642850"/>
            <a:ext cx="8120700" cy="465300"/>
          </a:xfrm>
          <a:prstGeom prst="rect">
            <a:avLst/>
          </a:prstGeom>
          <a:noFill/>
          <a:ln>
            <a:noFill/>
          </a:ln>
        </p:spPr>
        <p:txBody>
          <a:bodyPr anchorCtr="0" anchor="t" bIns="91425" lIns="91425" spcFirstLastPara="1" rIns="91425" wrap="square" tIns="91425">
            <a:noAutofit/>
          </a:bodyPr>
          <a:lstStyle/>
          <a:p>
            <a:pPr indent="0" lvl="0" marL="0" rtl="0" algn="l">
              <a:lnSpc>
                <a:spcPct val="120000"/>
              </a:lnSpc>
              <a:spcBef>
                <a:spcPts val="0"/>
              </a:spcBef>
              <a:spcAft>
                <a:spcPts val="0"/>
              </a:spcAft>
              <a:buNone/>
            </a:pPr>
            <a:r>
              <a:rPr lang="en" sz="1600">
                <a:solidFill>
                  <a:srgbClr val="003C46"/>
                </a:solidFill>
                <a:latin typeface="Open Sans"/>
                <a:ea typeface="Open Sans"/>
                <a:cs typeface="Open Sans"/>
                <a:sym typeface="Open Sans"/>
              </a:rPr>
              <a:t>Vooruit plannen om effectieve keuzes te maken tijdens het onderzoek</a:t>
            </a:r>
            <a:endParaRPr sz="1600">
              <a:solidFill>
                <a:srgbClr val="003C46"/>
              </a:solidFill>
              <a:latin typeface="Open Sans"/>
              <a:ea typeface="Open Sans"/>
              <a:cs typeface="Open Sans"/>
              <a:sym typeface="Open Sans"/>
            </a:endParaRPr>
          </a:p>
        </p:txBody>
      </p:sp>
      <p:pic>
        <p:nvPicPr>
          <p:cNvPr id="194" name="Google Shape;194;p37"/>
          <p:cNvPicPr preferRelativeResize="0"/>
          <p:nvPr/>
        </p:nvPicPr>
        <p:blipFill rotWithShape="1">
          <a:blip r:embed="rId4">
            <a:alphaModFix/>
          </a:blip>
          <a:srcRect b="13413" l="13413" r="13406" t="13406"/>
          <a:stretch/>
        </p:blipFill>
        <p:spPr>
          <a:xfrm>
            <a:off x="7499650" y="187241"/>
            <a:ext cx="1319491" cy="583199"/>
          </a:xfrm>
          <a:prstGeom prst="rect">
            <a:avLst/>
          </a:prstGeom>
          <a:noFill/>
          <a:ln>
            <a:noFill/>
          </a:ln>
        </p:spPr>
      </p:pic>
      <p:sp>
        <p:nvSpPr>
          <p:cNvPr id="195" name="Google Shape;195;p37"/>
          <p:cNvSpPr txBox="1"/>
          <p:nvPr/>
        </p:nvSpPr>
        <p:spPr>
          <a:xfrm>
            <a:off x="752400" y="810775"/>
            <a:ext cx="7226100" cy="658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4500">
                <a:solidFill>
                  <a:srgbClr val="003C46"/>
                </a:solidFill>
                <a:latin typeface="Lexend Deca"/>
                <a:ea typeface="Lexend Deca"/>
                <a:cs typeface="Lexend Deca"/>
                <a:sym typeface="Lexend Deca"/>
              </a:rPr>
              <a:t>Onderzoeksstrategieën</a:t>
            </a:r>
            <a:endParaRPr sz="2500">
              <a:solidFill>
                <a:srgbClr val="003C46"/>
              </a:solidFill>
              <a:latin typeface="Lexend Deca"/>
              <a:ea typeface="Lexend Deca"/>
              <a:cs typeface="Lexend Deca"/>
              <a:sym typeface="Lexend Deca"/>
            </a:endParaRPr>
          </a:p>
        </p:txBody>
      </p:sp>
      <p:grpSp>
        <p:nvGrpSpPr>
          <p:cNvPr id="196" name="Google Shape;196;p37"/>
          <p:cNvGrpSpPr/>
          <p:nvPr/>
        </p:nvGrpSpPr>
        <p:grpSpPr>
          <a:xfrm>
            <a:off x="-10375" y="2291750"/>
            <a:ext cx="9154500" cy="2870713"/>
            <a:chOff x="-10375" y="2291750"/>
            <a:chExt cx="9154500" cy="2870713"/>
          </a:xfrm>
        </p:grpSpPr>
        <p:sp>
          <p:nvSpPr>
            <p:cNvPr id="197" name="Google Shape;197;p37"/>
            <p:cNvSpPr/>
            <p:nvPr/>
          </p:nvSpPr>
          <p:spPr>
            <a:xfrm>
              <a:off x="-10375" y="2291750"/>
              <a:ext cx="9154500" cy="2851800"/>
            </a:xfrm>
            <a:prstGeom prst="rect">
              <a:avLst/>
            </a:prstGeom>
            <a:solidFill>
              <a:srgbClr val="D3E8D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98" name="Google Shape;198;p37"/>
            <p:cNvPicPr preferRelativeResize="0"/>
            <p:nvPr/>
          </p:nvPicPr>
          <p:blipFill>
            <a:blip r:embed="rId5">
              <a:alphaModFix/>
            </a:blip>
            <a:stretch>
              <a:fillRect/>
            </a:stretch>
          </p:blipFill>
          <p:spPr>
            <a:xfrm>
              <a:off x="1228598" y="2571751"/>
              <a:ext cx="1774423" cy="1923550"/>
            </a:xfrm>
            <a:prstGeom prst="rect">
              <a:avLst/>
            </a:prstGeom>
            <a:noFill/>
            <a:ln>
              <a:noFill/>
            </a:ln>
          </p:spPr>
        </p:pic>
        <p:pic>
          <p:nvPicPr>
            <p:cNvPr id="199" name="Google Shape;199;p37"/>
            <p:cNvPicPr preferRelativeResize="0"/>
            <p:nvPr/>
          </p:nvPicPr>
          <p:blipFill rotWithShape="1">
            <a:blip r:embed="rId6">
              <a:alphaModFix/>
            </a:blip>
            <a:srcRect b="25373" l="0" r="0" t="0"/>
            <a:stretch/>
          </p:blipFill>
          <p:spPr>
            <a:xfrm>
              <a:off x="6672900" y="4043450"/>
              <a:ext cx="1383225" cy="1119014"/>
            </a:xfrm>
            <a:prstGeom prst="rect">
              <a:avLst/>
            </a:prstGeom>
            <a:noFill/>
            <a:ln>
              <a:noFill/>
            </a:ln>
          </p:spPr>
        </p:pic>
        <p:sp>
          <p:nvSpPr>
            <p:cNvPr id="200" name="Google Shape;200;p37"/>
            <p:cNvSpPr txBox="1"/>
            <p:nvPr/>
          </p:nvSpPr>
          <p:spPr>
            <a:xfrm>
              <a:off x="752396" y="2785811"/>
              <a:ext cx="918000" cy="607800"/>
            </a:xfrm>
            <a:prstGeom prst="rect">
              <a:avLst/>
            </a:prstGeom>
            <a:noFill/>
            <a:ln>
              <a:noFill/>
            </a:ln>
          </p:spPr>
          <p:txBody>
            <a:bodyPr anchorCtr="0" anchor="t" bIns="91425" lIns="91425" spcFirstLastPara="1" rIns="91425" wrap="square" tIns="91425">
              <a:noAutofit/>
            </a:bodyPr>
            <a:lstStyle/>
            <a:p>
              <a:pPr indent="0" lvl="0" marL="0" rtl="0" algn="l">
                <a:lnSpc>
                  <a:spcPct val="70000"/>
                </a:lnSpc>
                <a:spcBef>
                  <a:spcPts val="0"/>
                </a:spcBef>
                <a:spcAft>
                  <a:spcPts val="0"/>
                </a:spcAft>
                <a:buNone/>
              </a:pPr>
              <a:r>
                <a:rPr lang="en" sz="7100">
                  <a:solidFill>
                    <a:schemeClr val="lt1"/>
                  </a:solidFill>
                  <a:latin typeface="Lexend Deca"/>
                  <a:ea typeface="Lexend Deca"/>
                  <a:cs typeface="Lexend Deca"/>
                  <a:sym typeface="Lexend Deca"/>
                </a:rPr>
                <a:t>“</a:t>
              </a:r>
              <a:endParaRPr sz="7100">
                <a:solidFill>
                  <a:schemeClr val="lt1"/>
                </a:solidFill>
                <a:latin typeface="Lexend Deca"/>
                <a:ea typeface="Lexend Deca"/>
                <a:cs typeface="Lexend Deca"/>
                <a:sym typeface="Lexend Deca"/>
              </a:endParaRPr>
            </a:p>
          </p:txBody>
        </p:sp>
        <p:sp>
          <p:nvSpPr>
            <p:cNvPr id="201" name="Google Shape;201;p37"/>
            <p:cNvSpPr txBox="1"/>
            <p:nvPr/>
          </p:nvSpPr>
          <p:spPr>
            <a:xfrm>
              <a:off x="5516550" y="2464898"/>
              <a:ext cx="644400" cy="583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3900">
                  <a:solidFill>
                    <a:srgbClr val="003C46"/>
                  </a:solidFill>
                  <a:latin typeface="Lexend Deca"/>
                  <a:ea typeface="Lexend Deca"/>
                  <a:cs typeface="Lexend Deca"/>
                  <a:sym typeface="Lexend Deca"/>
                </a:rPr>
                <a:t>=</a:t>
              </a:r>
              <a:endParaRPr sz="3900">
                <a:solidFill>
                  <a:srgbClr val="003C46"/>
                </a:solidFill>
                <a:latin typeface="Lexend Deca"/>
                <a:ea typeface="Lexend Deca"/>
                <a:cs typeface="Lexend Deca"/>
                <a:sym typeface="Lexend Deca"/>
              </a:endParaRPr>
            </a:p>
          </p:txBody>
        </p:sp>
        <p:sp>
          <p:nvSpPr>
            <p:cNvPr id="202" name="Google Shape;202;p37"/>
            <p:cNvSpPr txBox="1"/>
            <p:nvPr/>
          </p:nvSpPr>
          <p:spPr>
            <a:xfrm>
              <a:off x="5991225" y="2452600"/>
              <a:ext cx="2646300" cy="607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500">
                  <a:solidFill>
                    <a:schemeClr val="lt1"/>
                  </a:solidFill>
                  <a:latin typeface="Lexend Deca"/>
                  <a:ea typeface="Lexend Deca"/>
                  <a:cs typeface="Lexend Deca"/>
                  <a:sym typeface="Lexend Deca"/>
                </a:rPr>
                <a:t>Juist </a:t>
              </a:r>
              <a:endParaRPr sz="2500">
                <a:solidFill>
                  <a:schemeClr val="lt1"/>
                </a:solidFill>
                <a:latin typeface="Lexend Deca"/>
                <a:ea typeface="Lexend Deca"/>
                <a:cs typeface="Lexend Deca"/>
                <a:sym typeface="Lexend Deca"/>
              </a:endParaRPr>
            </a:p>
            <a:p>
              <a:pPr indent="0" lvl="0" marL="0" rtl="0" algn="l">
                <a:lnSpc>
                  <a:spcPct val="100000"/>
                </a:lnSpc>
                <a:spcBef>
                  <a:spcPts val="0"/>
                </a:spcBef>
                <a:spcAft>
                  <a:spcPts val="0"/>
                </a:spcAft>
                <a:buNone/>
              </a:pPr>
              <a:r>
                <a:rPr lang="en" sz="2500">
                  <a:solidFill>
                    <a:schemeClr val="lt1"/>
                  </a:solidFill>
                  <a:latin typeface="Lexend Deca"/>
                  <a:ea typeface="Lexend Deca"/>
                  <a:cs typeface="Lexend Deca"/>
                  <a:sym typeface="Lexend Deca"/>
                </a:rPr>
                <a:t>Eerlijk </a:t>
              </a:r>
              <a:endParaRPr sz="2500">
                <a:solidFill>
                  <a:schemeClr val="lt1"/>
                </a:solidFill>
                <a:latin typeface="Lexend Deca"/>
                <a:ea typeface="Lexend Deca"/>
                <a:cs typeface="Lexend Deca"/>
                <a:sym typeface="Lexend Deca"/>
              </a:endParaRPr>
            </a:p>
          </p:txBody>
        </p:sp>
        <p:sp>
          <p:nvSpPr>
            <p:cNvPr id="203" name="Google Shape;203;p37"/>
            <p:cNvSpPr txBox="1"/>
            <p:nvPr/>
          </p:nvSpPr>
          <p:spPr>
            <a:xfrm>
              <a:off x="8157600" y="4299050"/>
              <a:ext cx="644400" cy="607800"/>
            </a:xfrm>
            <a:prstGeom prst="rect">
              <a:avLst/>
            </a:prstGeom>
            <a:noFill/>
            <a:ln>
              <a:noFill/>
            </a:ln>
          </p:spPr>
          <p:txBody>
            <a:bodyPr anchorCtr="0" anchor="t" bIns="91425" lIns="91425" spcFirstLastPara="1" rIns="91425" wrap="square" tIns="91425">
              <a:noAutofit/>
            </a:bodyPr>
            <a:lstStyle/>
            <a:p>
              <a:pPr indent="0" lvl="0" marL="0" rtl="0" algn="l">
                <a:lnSpc>
                  <a:spcPct val="70000"/>
                </a:lnSpc>
                <a:spcBef>
                  <a:spcPts val="0"/>
                </a:spcBef>
                <a:spcAft>
                  <a:spcPts val="0"/>
                </a:spcAft>
                <a:buNone/>
              </a:pPr>
              <a:r>
                <a:rPr lang="en" sz="7100">
                  <a:solidFill>
                    <a:schemeClr val="lt1"/>
                  </a:solidFill>
                  <a:latin typeface="Lexend Deca"/>
                  <a:ea typeface="Lexend Deca"/>
                  <a:cs typeface="Lexend Deca"/>
                  <a:sym typeface="Lexend Deca"/>
                </a:rPr>
                <a:t>”</a:t>
              </a:r>
              <a:endParaRPr sz="7100">
                <a:solidFill>
                  <a:schemeClr val="lt1"/>
                </a:solidFill>
                <a:latin typeface="Lexend Deca"/>
                <a:ea typeface="Lexend Deca"/>
                <a:cs typeface="Lexend Deca"/>
                <a:sym typeface="Lexend Deca"/>
              </a:endParaRPr>
            </a:p>
          </p:txBody>
        </p:sp>
        <p:pic>
          <p:nvPicPr>
            <p:cNvPr id="204" name="Google Shape;204;p37"/>
            <p:cNvPicPr preferRelativeResize="0"/>
            <p:nvPr/>
          </p:nvPicPr>
          <p:blipFill>
            <a:blip r:embed="rId7">
              <a:alphaModFix amt="86000"/>
            </a:blip>
            <a:stretch>
              <a:fillRect/>
            </a:stretch>
          </p:blipFill>
          <p:spPr>
            <a:xfrm>
              <a:off x="2118225" y="3200378"/>
              <a:ext cx="5591549" cy="1621272"/>
            </a:xfrm>
            <a:prstGeom prst="rect">
              <a:avLst/>
            </a:prstGeom>
            <a:noFill/>
            <a:ln>
              <a:noFill/>
            </a:ln>
          </p:spPr>
        </p:pic>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208" name="Shape 208"/>
        <p:cNvGrpSpPr/>
        <p:nvPr/>
      </p:nvGrpSpPr>
      <p:grpSpPr>
        <a:xfrm>
          <a:off x="0" y="0"/>
          <a:ext cx="0" cy="0"/>
          <a:chOff x="0" y="0"/>
          <a:chExt cx="0" cy="0"/>
        </a:xfrm>
      </p:grpSpPr>
      <p:sp>
        <p:nvSpPr>
          <p:cNvPr id="209" name="Google Shape;209;p38"/>
          <p:cNvSpPr txBox="1"/>
          <p:nvPr/>
        </p:nvSpPr>
        <p:spPr>
          <a:xfrm>
            <a:off x="752400" y="886975"/>
            <a:ext cx="6292800" cy="658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2500">
                <a:solidFill>
                  <a:srgbClr val="003C46"/>
                </a:solidFill>
                <a:latin typeface="Lexend Deca"/>
                <a:ea typeface="Lexend Deca"/>
                <a:cs typeface="Lexend Deca"/>
                <a:sym typeface="Lexend Deca"/>
              </a:rPr>
              <a:t>Het onderzoeks- en schrijfproces</a:t>
            </a:r>
            <a:endParaRPr sz="2600">
              <a:solidFill>
                <a:srgbClr val="003C46"/>
              </a:solidFill>
              <a:latin typeface="Lexend Deca"/>
              <a:ea typeface="Lexend Deca"/>
              <a:cs typeface="Lexend Deca"/>
              <a:sym typeface="Lexend Deca"/>
            </a:endParaRPr>
          </a:p>
        </p:txBody>
      </p:sp>
      <p:sp>
        <p:nvSpPr>
          <p:cNvPr id="210" name="Google Shape;210;p38"/>
          <p:cNvSpPr txBox="1"/>
          <p:nvPr/>
        </p:nvSpPr>
        <p:spPr>
          <a:xfrm>
            <a:off x="752400" y="1724400"/>
            <a:ext cx="7740000" cy="29124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Clr>
                <a:schemeClr val="dk1"/>
              </a:buClr>
              <a:buSzPts val="1100"/>
              <a:buFont typeface="Arial"/>
              <a:buNone/>
            </a:pPr>
            <a:r>
              <a:rPr b="1" lang="en" sz="1200">
                <a:solidFill>
                  <a:schemeClr val="dk2"/>
                </a:solidFill>
                <a:latin typeface="Open Sans"/>
                <a:ea typeface="Open Sans"/>
                <a:cs typeface="Open Sans"/>
                <a:sym typeface="Open Sans"/>
              </a:rPr>
              <a:t>1</a:t>
            </a:r>
            <a:r>
              <a:rPr lang="en" sz="1200">
                <a:solidFill>
                  <a:schemeClr val="dk2"/>
                </a:solidFill>
                <a:latin typeface="Open Sans"/>
                <a:ea typeface="Open Sans"/>
                <a:cs typeface="Open Sans"/>
                <a:sym typeface="Open Sans"/>
              </a:rPr>
              <a:t>  Kies een onderwerp</a:t>
            </a:r>
            <a:endParaRPr sz="1200">
              <a:solidFill>
                <a:schemeClr val="dk2"/>
              </a:solidFill>
              <a:latin typeface="Open Sans"/>
              <a:ea typeface="Open Sans"/>
              <a:cs typeface="Open Sans"/>
              <a:sym typeface="Open Sans"/>
            </a:endParaRPr>
          </a:p>
          <a:p>
            <a:pPr indent="0" lvl="0" marL="0" rtl="0" algn="l">
              <a:lnSpc>
                <a:spcPct val="150000"/>
              </a:lnSpc>
              <a:spcBef>
                <a:spcPts val="0"/>
              </a:spcBef>
              <a:spcAft>
                <a:spcPts val="0"/>
              </a:spcAft>
              <a:buClr>
                <a:schemeClr val="dk1"/>
              </a:buClr>
              <a:buSzPts val="1100"/>
              <a:buFont typeface="Arial"/>
              <a:buNone/>
            </a:pPr>
            <a:r>
              <a:rPr b="1" lang="en" sz="1200">
                <a:solidFill>
                  <a:schemeClr val="dk2"/>
                </a:solidFill>
                <a:latin typeface="Open Sans"/>
                <a:ea typeface="Open Sans"/>
                <a:cs typeface="Open Sans"/>
                <a:sym typeface="Open Sans"/>
              </a:rPr>
              <a:t>2</a:t>
            </a:r>
            <a:r>
              <a:rPr lang="en" sz="1200">
                <a:solidFill>
                  <a:schemeClr val="dk2"/>
                </a:solidFill>
                <a:latin typeface="Open Sans"/>
                <a:ea typeface="Open Sans"/>
                <a:cs typeface="Open Sans"/>
                <a:sym typeface="Open Sans"/>
              </a:rPr>
              <a:t>  Maak het onderwerp specifiek</a:t>
            </a:r>
            <a:endParaRPr sz="1200">
              <a:solidFill>
                <a:schemeClr val="dk2"/>
              </a:solidFill>
              <a:latin typeface="Open Sans"/>
              <a:ea typeface="Open Sans"/>
              <a:cs typeface="Open Sans"/>
              <a:sym typeface="Open Sans"/>
            </a:endParaRPr>
          </a:p>
          <a:p>
            <a:pPr indent="0" lvl="0" marL="0" rtl="0" algn="l">
              <a:lnSpc>
                <a:spcPct val="150000"/>
              </a:lnSpc>
              <a:spcBef>
                <a:spcPts val="0"/>
              </a:spcBef>
              <a:spcAft>
                <a:spcPts val="0"/>
              </a:spcAft>
              <a:buClr>
                <a:schemeClr val="dk1"/>
              </a:buClr>
              <a:buSzPts val="1100"/>
              <a:buFont typeface="Arial"/>
              <a:buNone/>
            </a:pPr>
            <a:r>
              <a:rPr b="1" lang="en" sz="1200">
                <a:solidFill>
                  <a:schemeClr val="dk2"/>
                </a:solidFill>
                <a:latin typeface="Open Sans"/>
                <a:ea typeface="Open Sans"/>
                <a:cs typeface="Open Sans"/>
                <a:sym typeface="Open Sans"/>
              </a:rPr>
              <a:t>3</a:t>
            </a:r>
            <a:r>
              <a:rPr lang="en" sz="1200">
                <a:solidFill>
                  <a:schemeClr val="dk2"/>
                </a:solidFill>
                <a:latin typeface="Open Sans"/>
                <a:ea typeface="Open Sans"/>
                <a:cs typeface="Open Sans"/>
                <a:sym typeface="Open Sans"/>
              </a:rPr>
              <a:t>  Verzamel algemene achtergrondinformatie</a:t>
            </a:r>
            <a:endParaRPr sz="1200">
              <a:solidFill>
                <a:schemeClr val="dk2"/>
              </a:solidFill>
              <a:latin typeface="Open Sans"/>
              <a:ea typeface="Open Sans"/>
              <a:cs typeface="Open Sans"/>
              <a:sym typeface="Open Sans"/>
            </a:endParaRPr>
          </a:p>
          <a:p>
            <a:pPr indent="0" lvl="0" marL="0" rtl="0" algn="l">
              <a:lnSpc>
                <a:spcPct val="150000"/>
              </a:lnSpc>
              <a:spcBef>
                <a:spcPts val="0"/>
              </a:spcBef>
              <a:spcAft>
                <a:spcPts val="0"/>
              </a:spcAft>
              <a:buClr>
                <a:schemeClr val="dk1"/>
              </a:buClr>
              <a:buSzPts val="1100"/>
              <a:buFont typeface="Arial"/>
              <a:buNone/>
            </a:pPr>
            <a:r>
              <a:rPr b="1" lang="en" sz="1200">
                <a:solidFill>
                  <a:schemeClr val="dk2"/>
                </a:solidFill>
                <a:latin typeface="Open Sans"/>
                <a:ea typeface="Open Sans"/>
                <a:cs typeface="Open Sans"/>
                <a:sym typeface="Open Sans"/>
              </a:rPr>
              <a:t>4</a:t>
            </a:r>
            <a:r>
              <a:rPr lang="en" sz="1200">
                <a:solidFill>
                  <a:schemeClr val="dk2"/>
                </a:solidFill>
                <a:latin typeface="Open Sans"/>
                <a:ea typeface="Open Sans"/>
                <a:cs typeface="Open Sans"/>
                <a:sym typeface="Open Sans"/>
              </a:rPr>
              <a:t>  Stel een onderzoeksvraag op</a:t>
            </a:r>
            <a:endParaRPr sz="1200">
              <a:solidFill>
                <a:schemeClr val="dk2"/>
              </a:solidFill>
              <a:latin typeface="Open Sans"/>
              <a:ea typeface="Open Sans"/>
              <a:cs typeface="Open Sans"/>
              <a:sym typeface="Open Sans"/>
            </a:endParaRPr>
          </a:p>
          <a:p>
            <a:pPr indent="0" lvl="0" marL="0" rtl="0" algn="l">
              <a:lnSpc>
                <a:spcPct val="150000"/>
              </a:lnSpc>
              <a:spcBef>
                <a:spcPts val="0"/>
              </a:spcBef>
              <a:spcAft>
                <a:spcPts val="0"/>
              </a:spcAft>
              <a:buClr>
                <a:schemeClr val="dk1"/>
              </a:buClr>
              <a:buSzPts val="1100"/>
              <a:buFont typeface="Arial"/>
              <a:buNone/>
            </a:pPr>
            <a:r>
              <a:rPr b="1" lang="en" sz="1200">
                <a:solidFill>
                  <a:schemeClr val="dk2"/>
                </a:solidFill>
                <a:latin typeface="Open Sans"/>
                <a:ea typeface="Open Sans"/>
                <a:cs typeface="Open Sans"/>
                <a:sym typeface="Open Sans"/>
              </a:rPr>
              <a:t>5</a:t>
            </a:r>
            <a:r>
              <a:rPr lang="en" sz="1200">
                <a:solidFill>
                  <a:schemeClr val="dk2"/>
                </a:solidFill>
                <a:latin typeface="Open Sans"/>
                <a:ea typeface="Open Sans"/>
                <a:cs typeface="Open Sans"/>
                <a:sym typeface="Open Sans"/>
              </a:rPr>
              <a:t>  Zoek en beoordeel bronnen</a:t>
            </a:r>
            <a:endParaRPr sz="1200">
              <a:solidFill>
                <a:schemeClr val="dk2"/>
              </a:solidFill>
              <a:latin typeface="Open Sans"/>
              <a:ea typeface="Open Sans"/>
              <a:cs typeface="Open Sans"/>
              <a:sym typeface="Open Sans"/>
            </a:endParaRPr>
          </a:p>
          <a:p>
            <a:pPr indent="0" lvl="0" marL="0" rtl="0" algn="l">
              <a:lnSpc>
                <a:spcPct val="150000"/>
              </a:lnSpc>
              <a:spcBef>
                <a:spcPts val="0"/>
              </a:spcBef>
              <a:spcAft>
                <a:spcPts val="0"/>
              </a:spcAft>
              <a:buClr>
                <a:schemeClr val="dk1"/>
              </a:buClr>
              <a:buSzPts val="1100"/>
              <a:buFont typeface="Arial"/>
              <a:buNone/>
            </a:pPr>
            <a:r>
              <a:rPr b="1" lang="en" sz="1200">
                <a:solidFill>
                  <a:schemeClr val="dk2"/>
                </a:solidFill>
                <a:latin typeface="Open Sans"/>
                <a:ea typeface="Open Sans"/>
                <a:cs typeface="Open Sans"/>
                <a:sym typeface="Open Sans"/>
              </a:rPr>
              <a:t>6</a:t>
            </a:r>
            <a:r>
              <a:rPr lang="en" sz="1200">
                <a:solidFill>
                  <a:schemeClr val="dk2"/>
                </a:solidFill>
                <a:latin typeface="Open Sans"/>
                <a:ea typeface="Open Sans"/>
                <a:cs typeface="Open Sans"/>
                <a:sym typeface="Open Sans"/>
              </a:rPr>
              <a:t>  Kies alleen de meest geloofwaardige bronnen</a:t>
            </a:r>
            <a:endParaRPr sz="1200">
              <a:solidFill>
                <a:schemeClr val="dk2"/>
              </a:solidFill>
              <a:latin typeface="Open Sans"/>
              <a:ea typeface="Open Sans"/>
              <a:cs typeface="Open Sans"/>
              <a:sym typeface="Open Sans"/>
            </a:endParaRPr>
          </a:p>
          <a:p>
            <a:pPr indent="0" lvl="0" marL="0" rtl="0" algn="l">
              <a:lnSpc>
                <a:spcPct val="150000"/>
              </a:lnSpc>
              <a:spcBef>
                <a:spcPts val="0"/>
              </a:spcBef>
              <a:spcAft>
                <a:spcPts val="0"/>
              </a:spcAft>
              <a:buClr>
                <a:schemeClr val="dk1"/>
              </a:buClr>
              <a:buSzPts val="1100"/>
              <a:buFont typeface="Arial"/>
              <a:buNone/>
            </a:pPr>
            <a:r>
              <a:rPr b="1" lang="en" sz="1200">
                <a:solidFill>
                  <a:schemeClr val="dk2"/>
                </a:solidFill>
                <a:latin typeface="Open Sans"/>
                <a:ea typeface="Open Sans"/>
                <a:cs typeface="Open Sans"/>
                <a:sym typeface="Open Sans"/>
              </a:rPr>
              <a:t>7 </a:t>
            </a:r>
            <a:r>
              <a:rPr lang="en" sz="1200">
                <a:solidFill>
                  <a:schemeClr val="dk2"/>
                </a:solidFill>
                <a:latin typeface="Open Sans"/>
                <a:ea typeface="Open Sans"/>
                <a:cs typeface="Open Sans"/>
                <a:sym typeface="Open Sans"/>
              </a:rPr>
              <a:t> Noteer verwijzingen voor alle bronnen</a:t>
            </a:r>
            <a:endParaRPr sz="1200">
              <a:solidFill>
                <a:schemeClr val="dk2"/>
              </a:solidFill>
              <a:latin typeface="Open Sans"/>
              <a:ea typeface="Open Sans"/>
              <a:cs typeface="Open Sans"/>
              <a:sym typeface="Open Sans"/>
            </a:endParaRPr>
          </a:p>
          <a:p>
            <a:pPr indent="0" lvl="0" marL="0" rtl="0" algn="l">
              <a:lnSpc>
                <a:spcPct val="150000"/>
              </a:lnSpc>
              <a:spcBef>
                <a:spcPts val="0"/>
              </a:spcBef>
              <a:spcAft>
                <a:spcPts val="0"/>
              </a:spcAft>
              <a:buClr>
                <a:schemeClr val="dk1"/>
              </a:buClr>
              <a:buSzPts val="1100"/>
              <a:buFont typeface="Arial"/>
              <a:buNone/>
            </a:pPr>
            <a:r>
              <a:rPr b="1" lang="en" sz="1200">
                <a:solidFill>
                  <a:schemeClr val="dk2"/>
                </a:solidFill>
                <a:latin typeface="Open Sans"/>
                <a:ea typeface="Open Sans"/>
                <a:cs typeface="Open Sans"/>
                <a:sym typeface="Open Sans"/>
              </a:rPr>
              <a:t>8</a:t>
            </a:r>
            <a:r>
              <a:rPr lang="en" sz="1200">
                <a:solidFill>
                  <a:schemeClr val="dk2"/>
                </a:solidFill>
                <a:latin typeface="Open Sans"/>
                <a:ea typeface="Open Sans"/>
                <a:cs typeface="Open Sans"/>
                <a:sym typeface="Open Sans"/>
              </a:rPr>
              <a:t>  Maak een concept-essay</a:t>
            </a:r>
            <a:endParaRPr sz="1200">
              <a:solidFill>
                <a:schemeClr val="dk2"/>
              </a:solidFill>
              <a:latin typeface="Open Sans"/>
              <a:ea typeface="Open Sans"/>
              <a:cs typeface="Open Sans"/>
              <a:sym typeface="Open Sans"/>
            </a:endParaRPr>
          </a:p>
          <a:p>
            <a:pPr indent="0" lvl="0" marL="0" rtl="0" algn="l">
              <a:lnSpc>
                <a:spcPct val="150000"/>
              </a:lnSpc>
              <a:spcBef>
                <a:spcPts val="0"/>
              </a:spcBef>
              <a:spcAft>
                <a:spcPts val="0"/>
              </a:spcAft>
              <a:buClr>
                <a:schemeClr val="dk1"/>
              </a:buClr>
              <a:buSzPts val="1100"/>
              <a:buFont typeface="Arial"/>
              <a:buNone/>
            </a:pPr>
            <a:r>
              <a:rPr b="1" lang="en" sz="1200">
                <a:solidFill>
                  <a:schemeClr val="dk2"/>
                </a:solidFill>
                <a:latin typeface="Open Sans"/>
                <a:ea typeface="Open Sans"/>
                <a:cs typeface="Open Sans"/>
                <a:sym typeface="Open Sans"/>
              </a:rPr>
              <a:t>9</a:t>
            </a:r>
            <a:r>
              <a:rPr lang="en" sz="1200">
                <a:solidFill>
                  <a:schemeClr val="dk2"/>
                </a:solidFill>
                <a:latin typeface="Open Sans"/>
                <a:ea typeface="Open Sans"/>
                <a:cs typeface="Open Sans"/>
                <a:sym typeface="Open Sans"/>
              </a:rPr>
              <a:t>  Edit en corrigeer je essay</a:t>
            </a:r>
            <a:endParaRPr sz="1200">
              <a:solidFill>
                <a:schemeClr val="dk2"/>
              </a:solidFill>
              <a:latin typeface="Open Sans"/>
              <a:ea typeface="Open Sans"/>
              <a:cs typeface="Open Sans"/>
              <a:sym typeface="Open Sans"/>
            </a:endParaRPr>
          </a:p>
          <a:p>
            <a:pPr indent="0" lvl="0" marL="0" rtl="0" algn="l">
              <a:lnSpc>
                <a:spcPct val="115000"/>
              </a:lnSpc>
              <a:spcBef>
                <a:spcPts val="0"/>
              </a:spcBef>
              <a:spcAft>
                <a:spcPts val="1600"/>
              </a:spcAft>
              <a:buNone/>
            </a:pPr>
            <a:r>
              <a:t/>
            </a:r>
            <a:endParaRPr sz="1500">
              <a:solidFill>
                <a:srgbClr val="575757"/>
              </a:solidFill>
              <a:latin typeface="Open Sans"/>
              <a:ea typeface="Open Sans"/>
              <a:cs typeface="Open Sans"/>
              <a:sym typeface="Open Sans"/>
            </a:endParaRPr>
          </a:p>
        </p:txBody>
      </p:sp>
      <p:pic>
        <p:nvPicPr>
          <p:cNvPr id="211" name="Google Shape;211;p38"/>
          <p:cNvPicPr preferRelativeResize="0"/>
          <p:nvPr/>
        </p:nvPicPr>
        <p:blipFill rotWithShape="1">
          <a:blip r:embed="rId3">
            <a:alphaModFix/>
          </a:blip>
          <a:srcRect b="13413" l="13413" r="13406" t="13406"/>
          <a:stretch/>
        </p:blipFill>
        <p:spPr>
          <a:xfrm>
            <a:off x="7499650" y="187241"/>
            <a:ext cx="1319491" cy="583199"/>
          </a:xfrm>
          <a:prstGeom prst="rect">
            <a:avLst/>
          </a:prstGeom>
          <a:noFill/>
          <a:ln>
            <a:noFill/>
          </a:ln>
        </p:spPr>
      </p:pic>
      <p:sp>
        <p:nvSpPr>
          <p:cNvPr id="212" name="Google Shape;212;p38"/>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rgbClr val="666666"/>
                </a:solidFill>
                <a:latin typeface="Open Sans"/>
                <a:ea typeface="Open Sans"/>
                <a:cs typeface="Open Sans"/>
                <a:sym typeface="Open Sans"/>
              </a:rPr>
              <a:t>© 2022 Turnitin LLC. Alle rechten voorbehouden.</a:t>
            </a:r>
            <a:endParaRPr sz="600">
              <a:solidFill>
                <a:srgbClr val="666666"/>
              </a:solidFill>
              <a:latin typeface="Open Sans"/>
              <a:ea typeface="Open Sans"/>
              <a:cs typeface="Open Sans"/>
              <a:sym typeface="Open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39"/>
          <p:cNvSpPr txBox="1"/>
          <p:nvPr/>
        </p:nvSpPr>
        <p:spPr>
          <a:xfrm>
            <a:off x="752400" y="886975"/>
            <a:ext cx="6292800" cy="658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2500">
                <a:solidFill>
                  <a:srgbClr val="003C46"/>
                </a:solidFill>
                <a:latin typeface="Lexend Deca"/>
                <a:ea typeface="Lexend Deca"/>
                <a:cs typeface="Lexend Deca"/>
                <a:sym typeface="Lexend Deca"/>
              </a:rPr>
              <a:t>Wat is een onderzoeksstrategie?</a:t>
            </a:r>
            <a:endParaRPr sz="2600">
              <a:solidFill>
                <a:srgbClr val="003C46"/>
              </a:solidFill>
              <a:latin typeface="Lexend Deca"/>
              <a:ea typeface="Lexend Deca"/>
              <a:cs typeface="Lexend Deca"/>
              <a:sym typeface="Lexend Deca"/>
            </a:endParaRPr>
          </a:p>
        </p:txBody>
      </p:sp>
      <p:pic>
        <p:nvPicPr>
          <p:cNvPr id="218" name="Google Shape;218;p39"/>
          <p:cNvPicPr preferRelativeResize="0"/>
          <p:nvPr/>
        </p:nvPicPr>
        <p:blipFill rotWithShape="1">
          <a:blip r:embed="rId3">
            <a:alphaModFix/>
          </a:blip>
          <a:srcRect b="13413" l="13413" r="13406" t="13406"/>
          <a:stretch/>
        </p:blipFill>
        <p:spPr>
          <a:xfrm>
            <a:off x="7499650" y="187241"/>
            <a:ext cx="1319491" cy="583199"/>
          </a:xfrm>
          <a:prstGeom prst="rect">
            <a:avLst/>
          </a:prstGeom>
          <a:noFill/>
          <a:ln>
            <a:noFill/>
          </a:ln>
        </p:spPr>
      </p:pic>
      <p:sp>
        <p:nvSpPr>
          <p:cNvPr id="219" name="Google Shape;219;p39"/>
          <p:cNvSpPr/>
          <p:nvPr/>
        </p:nvSpPr>
        <p:spPr>
          <a:xfrm>
            <a:off x="880075" y="1597850"/>
            <a:ext cx="7355100" cy="2970900"/>
          </a:xfrm>
          <a:prstGeom prst="roundRect">
            <a:avLst>
              <a:gd fmla="val 6933" name="adj"/>
            </a:avLst>
          </a:prstGeom>
          <a:noFill/>
          <a:ln cap="flat" cmpd="sng" w="9525">
            <a:solidFill>
              <a:srgbClr val="003C4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39"/>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rgbClr val="666666"/>
                </a:solidFill>
                <a:latin typeface="Open Sans"/>
                <a:ea typeface="Open Sans"/>
                <a:cs typeface="Open Sans"/>
                <a:sym typeface="Open Sans"/>
              </a:rPr>
              <a:t>© 2022 Turnitin LLC. Alle rechten voorbehouden.</a:t>
            </a:r>
            <a:endParaRPr sz="600">
              <a:solidFill>
                <a:srgbClr val="666666"/>
              </a:solidFill>
              <a:latin typeface="Open Sans"/>
              <a:ea typeface="Open Sans"/>
              <a:cs typeface="Open Sans"/>
              <a:sym typeface="Open Sans"/>
            </a:endParaRPr>
          </a:p>
        </p:txBody>
      </p:sp>
      <p:sp>
        <p:nvSpPr>
          <p:cNvPr id="221" name="Google Shape;221;p39"/>
          <p:cNvSpPr/>
          <p:nvPr/>
        </p:nvSpPr>
        <p:spPr>
          <a:xfrm>
            <a:off x="7802025" y="3766800"/>
            <a:ext cx="864600" cy="9279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22" name="Google Shape;222;p39"/>
          <p:cNvPicPr preferRelativeResize="0"/>
          <p:nvPr/>
        </p:nvPicPr>
        <p:blipFill>
          <a:blip r:embed="rId4">
            <a:alphaModFix/>
          </a:blip>
          <a:stretch>
            <a:fillRect/>
          </a:stretch>
        </p:blipFill>
        <p:spPr>
          <a:xfrm>
            <a:off x="7608613" y="3521775"/>
            <a:ext cx="1363275" cy="14778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40"/>
          <p:cNvSpPr txBox="1"/>
          <p:nvPr/>
        </p:nvSpPr>
        <p:spPr>
          <a:xfrm>
            <a:off x="752400" y="886975"/>
            <a:ext cx="6292800" cy="658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2500">
                <a:solidFill>
                  <a:srgbClr val="003C46"/>
                </a:solidFill>
                <a:latin typeface="Lexend Deca"/>
                <a:ea typeface="Lexend Deca"/>
                <a:cs typeface="Lexend Deca"/>
                <a:sym typeface="Lexend Deca"/>
              </a:rPr>
              <a:t>De aanpak vinden die werkt voor jou</a:t>
            </a:r>
            <a:endParaRPr sz="2600">
              <a:solidFill>
                <a:srgbClr val="003C46"/>
              </a:solidFill>
              <a:latin typeface="Lexend Deca"/>
              <a:ea typeface="Lexend Deca"/>
              <a:cs typeface="Lexend Deca"/>
              <a:sym typeface="Lexend Deca"/>
            </a:endParaRPr>
          </a:p>
        </p:txBody>
      </p:sp>
      <p:pic>
        <p:nvPicPr>
          <p:cNvPr id="228" name="Google Shape;228;p40"/>
          <p:cNvPicPr preferRelativeResize="0"/>
          <p:nvPr/>
        </p:nvPicPr>
        <p:blipFill rotWithShape="1">
          <a:blip r:embed="rId3">
            <a:alphaModFix/>
          </a:blip>
          <a:srcRect b="13413" l="13413" r="13406" t="13406"/>
          <a:stretch/>
        </p:blipFill>
        <p:spPr>
          <a:xfrm>
            <a:off x="7499650" y="187241"/>
            <a:ext cx="1319491" cy="583199"/>
          </a:xfrm>
          <a:prstGeom prst="rect">
            <a:avLst/>
          </a:prstGeom>
          <a:noFill/>
          <a:ln>
            <a:noFill/>
          </a:ln>
        </p:spPr>
      </p:pic>
      <p:sp>
        <p:nvSpPr>
          <p:cNvPr id="229" name="Google Shape;229;p40"/>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rgbClr val="666666"/>
                </a:solidFill>
                <a:latin typeface="Open Sans"/>
                <a:ea typeface="Open Sans"/>
                <a:cs typeface="Open Sans"/>
                <a:sym typeface="Open Sans"/>
              </a:rPr>
              <a:t>© 2022 Turnitin LLC. Alle rechten voorbehouden.</a:t>
            </a:r>
            <a:endParaRPr sz="600">
              <a:solidFill>
                <a:srgbClr val="666666"/>
              </a:solidFill>
              <a:latin typeface="Open Sans"/>
              <a:ea typeface="Open Sans"/>
              <a:cs typeface="Open Sans"/>
              <a:sym typeface="Open Sans"/>
            </a:endParaRPr>
          </a:p>
        </p:txBody>
      </p:sp>
      <p:sp>
        <p:nvSpPr>
          <p:cNvPr id="230" name="Google Shape;230;p40"/>
          <p:cNvSpPr txBox="1"/>
          <p:nvPr/>
        </p:nvSpPr>
        <p:spPr>
          <a:xfrm>
            <a:off x="752400" y="1724400"/>
            <a:ext cx="7740000" cy="2912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2"/>
                </a:solidFill>
                <a:latin typeface="Open Sans"/>
                <a:ea typeface="Open Sans"/>
                <a:cs typeface="Open Sans"/>
                <a:sym typeface="Open Sans"/>
              </a:rPr>
              <a:t>Er zijn veel verschillende strategieën die gebruikt kunnen worden tijdens het onderzoeksproces. Soms zal een onderwijskundige het gebruik van bepaalde strategieën aanmoedigen of vereisen. Maar op de lange termijn is het de truc om de aanpak en strategieën te vinden die het beste werken voor jou en je proces.</a:t>
            </a:r>
            <a:endParaRPr>
              <a:solidFill>
                <a:schemeClr val="dk2"/>
              </a:solidFill>
              <a:latin typeface="Open Sans"/>
              <a:ea typeface="Open Sans"/>
              <a:cs typeface="Open Sans"/>
              <a:sym typeface="Open Sans"/>
            </a:endParaRPr>
          </a:p>
          <a:p>
            <a:pPr indent="0" lvl="0" marL="0" rtl="0" algn="l">
              <a:lnSpc>
                <a:spcPct val="115000"/>
              </a:lnSpc>
              <a:spcBef>
                <a:spcPts val="1600"/>
              </a:spcBef>
              <a:spcAft>
                <a:spcPts val="1600"/>
              </a:spcAft>
              <a:buNone/>
            </a:pPr>
            <a:r>
              <a:t/>
            </a:r>
            <a:endParaRPr>
              <a:solidFill>
                <a:schemeClr val="dk2"/>
              </a:solidFill>
              <a:latin typeface="Open Sans"/>
              <a:ea typeface="Open Sans"/>
              <a:cs typeface="Open Sans"/>
              <a:sym typeface="Open Sans"/>
            </a:endParaRPr>
          </a:p>
        </p:txBody>
      </p:sp>
      <p:pic>
        <p:nvPicPr>
          <p:cNvPr id="231" name="Google Shape;231;p40"/>
          <p:cNvPicPr preferRelativeResize="0"/>
          <p:nvPr/>
        </p:nvPicPr>
        <p:blipFill>
          <a:blip r:embed="rId4">
            <a:alphaModFix/>
          </a:blip>
          <a:stretch>
            <a:fillRect/>
          </a:stretch>
        </p:blipFill>
        <p:spPr>
          <a:xfrm>
            <a:off x="6611250" y="3404625"/>
            <a:ext cx="1881150" cy="10077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235" name="Shape 235"/>
        <p:cNvGrpSpPr/>
        <p:nvPr/>
      </p:nvGrpSpPr>
      <p:grpSpPr>
        <a:xfrm>
          <a:off x="0" y="0"/>
          <a:ext cx="0" cy="0"/>
          <a:chOff x="0" y="0"/>
          <a:chExt cx="0" cy="0"/>
        </a:xfrm>
      </p:grpSpPr>
      <p:sp>
        <p:nvSpPr>
          <p:cNvPr id="236" name="Google Shape;236;p41"/>
          <p:cNvSpPr txBox="1"/>
          <p:nvPr/>
        </p:nvSpPr>
        <p:spPr>
          <a:xfrm>
            <a:off x="752400" y="886975"/>
            <a:ext cx="6292800" cy="658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2500">
                <a:solidFill>
                  <a:srgbClr val="003C46"/>
                </a:solidFill>
                <a:latin typeface="Lexend Deca"/>
                <a:ea typeface="Lexend Deca"/>
                <a:cs typeface="Lexend Deca"/>
                <a:sym typeface="Lexend Deca"/>
              </a:rPr>
              <a:t>Effectieve onderzoeksstrategieën</a:t>
            </a:r>
            <a:endParaRPr sz="2600">
              <a:solidFill>
                <a:srgbClr val="003C46"/>
              </a:solidFill>
              <a:latin typeface="Lexend Deca"/>
              <a:ea typeface="Lexend Deca"/>
              <a:cs typeface="Lexend Deca"/>
              <a:sym typeface="Lexend Deca"/>
            </a:endParaRPr>
          </a:p>
        </p:txBody>
      </p:sp>
      <p:sp>
        <p:nvSpPr>
          <p:cNvPr id="237" name="Google Shape;237;p41"/>
          <p:cNvSpPr txBox="1"/>
          <p:nvPr/>
        </p:nvSpPr>
        <p:spPr>
          <a:xfrm>
            <a:off x="752400" y="1724400"/>
            <a:ext cx="7740000" cy="29124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b="1" lang="en">
                <a:solidFill>
                  <a:schemeClr val="dk2"/>
                </a:solidFill>
                <a:latin typeface="Open Sans"/>
                <a:ea typeface="Open Sans"/>
                <a:cs typeface="Open Sans"/>
                <a:sym typeface="Open Sans"/>
              </a:rPr>
              <a:t>1  </a:t>
            </a:r>
            <a:r>
              <a:rPr lang="en">
                <a:solidFill>
                  <a:schemeClr val="dk2"/>
                </a:solidFill>
                <a:latin typeface="Open Sans"/>
                <a:ea typeface="Open Sans"/>
                <a:cs typeface="Open Sans"/>
                <a:sym typeface="Open Sans"/>
              </a:rPr>
              <a:t>Maak een plan</a:t>
            </a:r>
            <a:endParaRPr>
              <a:solidFill>
                <a:schemeClr val="dk2"/>
              </a:solidFill>
              <a:latin typeface="Open Sans"/>
              <a:ea typeface="Open Sans"/>
              <a:cs typeface="Open Sans"/>
              <a:sym typeface="Open Sans"/>
            </a:endParaRPr>
          </a:p>
          <a:p>
            <a:pPr indent="0" lvl="0" marL="0" rtl="0" algn="l">
              <a:lnSpc>
                <a:spcPct val="150000"/>
              </a:lnSpc>
              <a:spcBef>
                <a:spcPts val="0"/>
              </a:spcBef>
              <a:spcAft>
                <a:spcPts val="0"/>
              </a:spcAft>
              <a:buNone/>
            </a:pPr>
            <a:r>
              <a:rPr b="1" lang="en">
                <a:solidFill>
                  <a:schemeClr val="dk2"/>
                </a:solidFill>
                <a:latin typeface="Open Sans"/>
                <a:ea typeface="Open Sans"/>
                <a:cs typeface="Open Sans"/>
                <a:sym typeface="Open Sans"/>
              </a:rPr>
              <a:t>2  </a:t>
            </a:r>
            <a:r>
              <a:rPr lang="en">
                <a:solidFill>
                  <a:schemeClr val="dk2"/>
                </a:solidFill>
                <a:latin typeface="Open Sans"/>
                <a:ea typeface="Open Sans"/>
                <a:cs typeface="Open Sans"/>
                <a:sym typeface="Open Sans"/>
              </a:rPr>
              <a:t>Brainstorm over sleutelwoorden en -zinnen</a:t>
            </a:r>
            <a:endParaRPr>
              <a:solidFill>
                <a:schemeClr val="dk2"/>
              </a:solidFill>
              <a:latin typeface="Open Sans"/>
              <a:ea typeface="Open Sans"/>
              <a:cs typeface="Open Sans"/>
              <a:sym typeface="Open Sans"/>
            </a:endParaRPr>
          </a:p>
          <a:p>
            <a:pPr indent="0" lvl="0" marL="0" rtl="0" algn="l">
              <a:lnSpc>
                <a:spcPct val="150000"/>
              </a:lnSpc>
              <a:spcBef>
                <a:spcPts val="0"/>
              </a:spcBef>
              <a:spcAft>
                <a:spcPts val="0"/>
              </a:spcAft>
              <a:buNone/>
            </a:pPr>
            <a:r>
              <a:rPr b="1" lang="en">
                <a:solidFill>
                  <a:schemeClr val="dk2"/>
                </a:solidFill>
                <a:latin typeface="Open Sans"/>
                <a:ea typeface="Open Sans"/>
                <a:cs typeface="Open Sans"/>
                <a:sym typeface="Open Sans"/>
              </a:rPr>
              <a:t>3 </a:t>
            </a:r>
            <a:r>
              <a:rPr lang="en">
                <a:solidFill>
                  <a:schemeClr val="dk2"/>
                </a:solidFill>
                <a:latin typeface="Open Sans"/>
                <a:ea typeface="Open Sans"/>
                <a:cs typeface="Open Sans"/>
                <a:sym typeface="Open Sans"/>
              </a:rPr>
              <a:t> Beoordeel je bronnen</a:t>
            </a:r>
            <a:endParaRPr>
              <a:solidFill>
                <a:schemeClr val="dk2"/>
              </a:solidFill>
              <a:latin typeface="Open Sans"/>
              <a:ea typeface="Open Sans"/>
              <a:cs typeface="Open Sans"/>
              <a:sym typeface="Open Sans"/>
            </a:endParaRPr>
          </a:p>
          <a:p>
            <a:pPr indent="0" lvl="0" marL="0" rtl="0" algn="l">
              <a:lnSpc>
                <a:spcPct val="150000"/>
              </a:lnSpc>
              <a:spcBef>
                <a:spcPts val="0"/>
              </a:spcBef>
              <a:spcAft>
                <a:spcPts val="0"/>
              </a:spcAft>
              <a:buNone/>
            </a:pPr>
            <a:r>
              <a:rPr b="1" lang="en">
                <a:solidFill>
                  <a:schemeClr val="dk2"/>
                </a:solidFill>
                <a:latin typeface="Open Sans"/>
                <a:ea typeface="Open Sans"/>
                <a:cs typeface="Open Sans"/>
                <a:sym typeface="Open Sans"/>
              </a:rPr>
              <a:t>4</a:t>
            </a:r>
            <a:r>
              <a:rPr lang="en">
                <a:solidFill>
                  <a:schemeClr val="dk2"/>
                </a:solidFill>
                <a:latin typeface="Open Sans"/>
                <a:ea typeface="Open Sans"/>
                <a:cs typeface="Open Sans"/>
                <a:sym typeface="Open Sans"/>
              </a:rPr>
              <a:t>  Maak goede aantekeningen</a:t>
            </a:r>
            <a:endParaRPr>
              <a:solidFill>
                <a:schemeClr val="dk2"/>
              </a:solidFill>
              <a:latin typeface="Open Sans"/>
              <a:ea typeface="Open Sans"/>
              <a:cs typeface="Open Sans"/>
              <a:sym typeface="Open Sans"/>
            </a:endParaRPr>
          </a:p>
          <a:p>
            <a:pPr indent="0" lvl="0" marL="0" rtl="0" algn="l">
              <a:lnSpc>
                <a:spcPct val="150000"/>
              </a:lnSpc>
              <a:spcBef>
                <a:spcPts val="0"/>
              </a:spcBef>
              <a:spcAft>
                <a:spcPts val="0"/>
              </a:spcAft>
              <a:buNone/>
            </a:pPr>
            <a:r>
              <a:rPr b="1" lang="en">
                <a:solidFill>
                  <a:schemeClr val="dk2"/>
                </a:solidFill>
                <a:latin typeface="Open Sans"/>
                <a:ea typeface="Open Sans"/>
                <a:cs typeface="Open Sans"/>
                <a:sym typeface="Open Sans"/>
              </a:rPr>
              <a:t>5 </a:t>
            </a:r>
            <a:r>
              <a:rPr lang="en">
                <a:solidFill>
                  <a:schemeClr val="dk2"/>
                </a:solidFill>
                <a:latin typeface="Open Sans"/>
                <a:ea typeface="Open Sans"/>
                <a:cs typeface="Open Sans"/>
                <a:sym typeface="Open Sans"/>
              </a:rPr>
              <a:t> Verwijs naar je bronnen</a:t>
            </a:r>
            <a:endParaRPr>
              <a:solidFill>
                <a:schemeClr val="dk2"/>
              </a:solidFill>
              <a:latin typeface="Open Sans"/>
              <a:ea typeface="Open Sans"/>
              <a:cs typeface="Open Sans"/>
              <a:sym typeface="Open Sans"/>
            </a:endParaRPr>
          </a:p>
          <a:p>
            <a:pPr indent="0" lvl="0" marL="0" rtl="0" algn="l">
              <a:lnSpc>
                <a:spcPct val="150000"/>
              </a:lnSpc>
              <a:spcBef>
                <a:spcPts val="0"/>
              </a:spcBef>
              <a:spcAft>
                <a:spcPts val="0"/>
              </a:spcAft>
              <a:buNone/>
            </a:pPr>
            <a:r>
              <a:rPr b="1" lang="en">
                <a:solidFill>
                  <a:schemeClr val="dk2"/>
                </a:solidFill>
                <a:latin typeface="Open Sans"/>
                <a:ea typeface="Open Sans"/>
                <a:cs typeface="Open Sans"/>
                <a:sym typeface="Open Sans"/>
              </a:rPr>
              <a:t>6</a:t>
            </a:r>
            <a:r>
              <a:rPr lang="en">
                <a:solidFill>
                  <a:schemeClr val="dk2"/>
                </a:solidFill>
                <a:latin typeface="Open Sans"/>
                <a:ea typeface="Open Sans"/>
                <a:cs typeface="Open Sans"/>
                <a:sym typeface="Open Sans"/>
              </a:rPr>
              <a:t>  Beheer je tijd verstandig</a:t>
            </a:r>
            <a:endParaRPr>
              <a:solidFill>
                <a:schemeClr val="dk2"/>
              </a:solidFill>
              <a:latin typeface="Open Sans"/>
              <a:ea typeface="Open Sans"/>
              <a:cs typeface="Open Sans"/>
              <a:sym typeface="Open Sans"/>
            </a:endParaRPr>
          </a:p>
          <a:p>
            <a:pPr indent="0" lvl="0" marL="0" rtl="0" algn="l">
              <a:lnSpc>
                <a:spcPct val="150000"/>
              </a:lnSpc>
              <a:spcBef>
                <a:spcPts val="0"/>
              </a:spcBef>
              <a:spcAft>
                <a:spcPts val="0"/>
              </a:spcAft>
              <a:buNone/>
            </a:pPr>
            <a:r>
              <a:rPr b="1" lang="en">
                <a:solidFill>
                  <a:schemeClr val="dk2"/>
                </a:solidFill>
                <a:latin typeface="Open Sans"/>
                <a:ea typeface="Open Sans"/>
                <a:cs typeface="Open Sans"/>
                <a:sym typeface="Open Sans"/>
              </a:rPr>
              <a:t>7</a:t>
            </a:r>
            <a:r>
              <a:rPr lang="en">
                <a:solidFill>
                  <a:schemeClr val="dk2"/>
                </a:solidFill>
                <a:latin typeface="Open Sans"/>
                <a:ea typeface="Open Sans"/>
                <a:cs typeface="Open Sans"/>
                <a:sym typeface="Open Sans"/>
              </a:rPr>
              <a:t>  Blijf georganiseerd</a:t>
            </a:r>
            <a:endParaRPr>
              <a:solidFill>
                <a:schemeClr val="dk2"/>
              </a:solidFill>
              <a:latin typeface="Open Sans"/>
              <a:ea typeface="Open Sans"/>
              <a:cs typeface="Open Sans"/>
              <a:sym typeface="Open Sans"/>
            </a:endParaRPr>
          </a:p>
          <a:p>
            <a:pPr indent="0" lvl="0" marL="0" rtl="0" algn="l">
              <a:lnSpc>
                <a:spcPct val="150000"/>
              </a:lnSpc>
              <a:spcBef>
                <a:spcPts val="0"/>
              </a:spcBef>
              <a:spcAft>
                <a:spcPts val="0"/>
              </a:spcAft>
              <a:buNone/>
            </a:pPr>
            <a:r>
              <a:t/>
            </a:r>
            <a:endParaRPr sz="1200">
              <a:solidFill>
                <a:schemeClr val="dk2"/>
              </a:solidFill>
              <a:latin typeface="Open Sans"/>
              <a:ea typeface="Open Sans"/>
              <a:cs typeface="Open Sans"/>
              <a:sym typeface="Open Sans"/>
            </a:endParaRPr>
          </a:p>
          <a:p>
            <a:pPr indent="0" lvl="0" marL="0" rtl="0" algn="l">
              <a:lnSpc>
                <a:spcPct val="115000"/>
              </a:lnSpc>
              <a:spcBef>
                <a:spcPts val="0"/>
              </a:spcBef>
              <a:spcAft>
                <a:spcPts val="1600"/>
              </a:spcAft>
              <a:buNone/>
            </a:pPr>
            <a:r>
              <a:t/>
            </a:r>
            <a:endParaRPr sz="1500">
              <a:solidFill>
                <a:srgbClr val="575757"/>
              </a:solidFill>
              <a:latin typeface="Open Sans"/>
              <a:ea typeface="Open Sans"/>
              <a:cs typeface="Open Sans"/>
              <a:sym typeface="Open Sans"/>
            </a:endParaRPr>
          </a:p>
        </p:txBody>
      </p:sp>
      <p:pic>
        <p:nvPicPr>
          <p:cNvPr id="238" name="Google Shape;238;p41"/>
          <p:cNvPicPr preferRelativeResize="0"/>
          <p:nvPr/>
        </p:nvPicPr>
        <p:blipFill rotWithShape="1">
          <a:blip r:embed="rId3">
            <a:alphaModFix/>
          </a:blip>
          <a:srcRect b="13413" l="13413" r="13406" t="13406"/>
          <a:stretch/>
        </p:blipFill>
        <p:spPr>
          <a:xfrm>
            <a:off x="7499650" y="187241"/>
            <a:ext cx="1319491" cy="583199"/>
          </a:xfrm>
          <a:prstGeom prst="rect">
            <a:avLst/>
          </a:prstGeom>
          <a:noFill/>
          <a:ln>
            <a:noFill/>
          </a:ln>
        </p:spPr>
      </p:pic>
      <p:sp>
        <p:nvSpPr>
          <p:cNvPr id="239" name="Google Shape;239;p41"/>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rgbClr val="666666"/>
                </a:solidFill>
                <a:latin typeface="Open Sans"/>
                <a:ea typeface="Open Sans"/>
                <a:cs typeface="Open Sans"/>
                <a:sym typeface="Open Sans"/>
              </a:rPr>
              <a:t>© 2022 Turnitin LLC. Alle rechten voorbehouden.</a:t>
            </a:r>
            <a:endParaRPr sz="600">
              <a:solidFill>
                <a:srgbClr val="666666"/>
              </a:solidFill>
              <a:latin typeface="Open Sans"/>
              <a:ea typeface="Open Sans"/>
              <a:cs typeface="Open Sans"/>
              <a:sym typeface="Open San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42"/>
          <p:cNvSpPr txBox="1"/>
          <p:nvPr/>
        </p:nvSpPr>
        <p:spPr>
          <a:xfrm>
            <a:off x="676200" y="1516950"/>
            <a:ext cx="7740000" cy="3510000"/>
          </a:xfrm>
          <a:prstGeom prst="rect">
            <a:avLst/>
          </a:prstGeom>
          <a:noFill/>
          <a:ln>
            <a:noFill/>
          </a:ln>
        </p:spPr>
        <p:txBody>
          <a:bodyPr anchorCtr="0" anchor="t" bIns="91425" lIns="91425" spcFirstLastPara="1" rIns="91425" wrap="square" tIns="91425">
            <a:noAutofit/>
          </a:bodyPr>
          <a:lstStyle/>
          <a:p>
            <a:pPr indent="-317500" lvl="0" marL="457200" rtl="0" algn="l">
              <a:lnSpc>
                <a:spcPct val="115000"/>
              </a:lnSpc>
              <a:spcBef>
                <a:spcPts val="0"/>
              </a:spcBef>
              <a:spcAft>
                <a:spcPts val="0"/>
              </a:spcAft>
              <a:buClr>
                <a:schemeClr val="dk2"/>
              </a:buClr>
              <a:buSzPts val="1400"/>
              <a:buFont typeface="Open Sans"/>
              <a:buChar char="●"/>
            </a:pPr>
            <a:r>
              <a:rPr lang="en">
                <a:solidFill>
                  <a:schemeClr val="dk2"/>
                </a:solidFill>
                <a:latin typeface="Open Sans"/>
                <a:ea typeface="Open Sans"/>
                <a:cs typeface="Open Sans"/>
                <a:sym typeface="Open Sans"/>
              </a:rPr>
              <a:t>Begin niet direct! Neem wat tijd om een plan te maken.</a:t>
            </a:r>
            <a:endParaRPr>
              <a:solidFill>
                <a:schemeClr val="dk2"/>
              </a:solidFill>
              <a:latin typeface="Open Sans"/>
              <a:ea typeface="Open Sans"/>
              <a:cs typeface="Open Sans"/>
              <a:sym typeface="Open Sans"/>
            </a:endParaRPr>
          </a:p>
          <a:p>
            <a:pPr indent="-317500" lvl="1" marL="914400" rtl="0" algn="l">
              <a:lnSpc>
                <a:spcPct val="115000"/>
              </a:lnSpc>
              <a:spcBef>
                <a:spcPts val="400"/>
              </a:spcBef>
              <a:spcAft>
                <a:spcPts val="0"/>
              </a:spcAft>
              <a:buClr>
                <a:schemeClr val="dk2"/>
              </a:buClr>
              <a:buSzPts val="1400"/>
              <a:buFont typeface="Open Sans"/>
              <a:buChar char="○"/>
            </a:pPr>
            <a:r>
              <a:rPr lang="en">
                <a:solidFill>
                  <a:schemeClr val="dk2"/>
                </a:solidFill>
                <a:latin typeface="Open Sans"/>
                <a:ea typeface="Open Sans"/>
                <a:cs typeface="Open Sans"/>
                <a:sym typeface="Open Sans"/>
              </a:rPr>
              <a:t>Hoewel het misschien lijkt dat dit meer tijd kost, zal een plan</a:t>
            </a:r>
            <a:br>
              <a:rPr lang="en">
                <a:solidFill>
                  <a:schemeClr val="dk2"/>
                </a:solidFill>
                <a:latin typeface="Open Sans"/>
                <a:ea typeface="Open Sans"/>
                <a:cs typeface="Open Sans"/>
                <a:sym typeface="Open Sans"/>
              </a:rPr>
            </a:br>
            <a:r>
              <a:rPr lang="en">
                <a:solidFill>
                  <a:schemeClr val="dk2"/>
                </a:solidFill>
                <a:latin typeface="Open Sans"/>
                <a:ea typeface="Open Sans"/>
                <a:cs typeface="Open Sans"/>
                <a:sym typeface="Open Sans"/>
              </a:rPr>
              <a:t>(en het volgen ervan!) je uiteindelijk tijd besparen.</a:t>
            </a:r>
            <a:endParaRPr>
              <a:solidFill>
                <a:schemeClr val="dk2"/>
              </a:solidFill>
              <a:latin typeface="Open Sans"/>
              <a:ea typeface="Open Sans"/>
              <a:cs typeface="Open Sans"/>
              <a:sym typeface="Open Sans"/>
            </a:endParaRPr>
          </a:p>
          <a:p>
            <a:pPr indent="-317500" lvl="0" marL="457200" rtl="0" algn="l">
              <a:lnSpc>
                <a:spcPct val="115000"/>
              </a:lnSpc>
              <a:spcBef>
                <a:spcPts val="600"/>
              </a:spcBef>
              <a:spcAft>
                <a:spcPts val="0"/>
              </a:spcAft>
              <a:buClr>
                <a:schemeClr val="dk2"/>
              </a:buClr>
              <a:buSzPts val="1400"/>
              <a:buFont typeface="Open Sans"/>
              <a:buChar char="●"/>
            </a:pPr>
            <a:r>
              <a:rPr lang="en">
                <a:solidFill>
                  <a:schemeClr val="dk2"/>
                </a:solidFill>
                <a:latin typeface="Open Sans"/>
                <a:ea typeface="Open Sans"/>
                <a:cs typeface="Open Sans"/>
                <a:sym typeface="Open Sans"/>
              </a:rPr>
              <a:t>Denk na over je project en maak een plan van aanpak.</a:t>
            </a:r>
            <a:endParaRPr>
              <a:solidFill>
                <a:schemeClr val="dk2"/>
              </a:solidFill>
              <a:latin typeface="Open Sans"/>
              <a:ea typeface="Open Sans"/>
              <a:cs typeface="Open Sans"/>
              <a:sym typeface="Open Sans"/>
            </a:endParaRPr>
          </a:p>
          <a:p>
            <a:pPr indent="-317500" lvl="1" marL="914400" rtl="0" algn="l">
              <a:lnSpc>
                <a:spcPct val="115000"/>
              </a:lnSpc>
              <a:spcBef>
                <a:spcPts val="0"/>
              </a:spcBef>
              <a:spcAft>
                <a:spcPts val="0"/>
              </a:spcAft>
              <a:buClr>
                <a:schemeClr val="dk2"/>
              </a:buClr>
              <a:buSzPts val="1400"/>
              <a:buFont typeface="Open Sans"/>
              <a:buChar char="○"/>
            </a:pPr>
            <a:r>
              <a:rPr lang="en">
                <a:solidFill>
                  <a:schemeClr val="dk2"/>
                </a:solidFill>
                <a:latin typeface="Open Sans"/>
                <a:ea typeface="Open Sans"/>
                <a:cs typeface="Open Sans"/>
                <a:sym typeface="Open Sans"/>
              </a:rPr>
              <a:t>Overweeg zaken als:</a:t>
            </a:r>
            <a:endParaRPr>
              <a:solidFill>
                <a:schemeClr val="dk2"/>
              </a:solidFill>
              <a:latin typeface="Open Sans"/>
              <a:ea typeface="Open Sans"/>
              <a:cs typeface="Open Sans"/>
              <a:sym typeface="Open Sans"/>
            </a:endParaRPr>
          </a:p>
          <a:p>
            <a:pPr indent="-317500" lvl="2" marL="1371600" rtl="0" algn="l">
              <a:lnSpc>
                <a:spcPct val="115000"/>
              </a:lnSpc>
              <a:spcBef>
                <a:spcPts val="0"/>
              </a:spcBef>
              <a:spcAft>
                <a:spcPts val="0"/>
              </a:spcAft>
              <a:buClr>
                <a:schemeClr val="dk2"/>
              </a:buClr>
              <a:buSzPts val="1400"/>
              <a:buFont typeface="Open Sans"/>
              <a:buChar char="■"/>
            </a:pPr>
            <a:r>
              <a:rPr lang="en">
                <a:solidFill>
                  <a:schemeClr val="dk2"/>
                </a:solidFill>
                <a:latin typeface="Open Sans"/>
                <a:ea typeface="Open Sans"/>
                <a:cs typeface="Open Sans"/>
                <a:sym typeface="Open Sans"/>
              </a:rPr>
              <a:t>deadlines en andere verplichtingen</a:t>
            </a:r>
            <a:endParaRPr>
              <a:solidFill>
                <a:schemeClr val="dk2"/>
              </a:solidFill>
              <a:latin typeface="Open Sans"/>
              <a:ea typeface="Open Sans"/>
              <a:cs typeface="Open Sans"/>
              <a:sym typeface="Open Sans"/>
            </a:endParaRPr>
          </a:p>
          <a:p>
            <a:pPr indent="-317500" lvl="2" marL="1371600" rtl="0" algn="l">
              <a:lnSpc>
                <a:spcPct val="115000"/>
              </a:lnSpc>
              <a:spcBef>
                <a:spcPts val="0"/>
              </a:spcBef>
              <a:spcAft>
                <a:spcPts val="0"/>
              </a:spcAft>
              <a:buClr>
                <a:schemeClr val="dk2"/>
              </a:buClr>
              <a:buSzPts val="1400"/>
              <a:buFont typeface="Open Sans"/>
              <a:buChar char="■"/>
            </a:pPr>
            <a:r>
              <a:rPr lang="en">
                <a:solidFill>
                  <a:schemeClr val="dk2"/>
                </a:solidFill>
                <a:latin typeface="Open Sans"/>
                <a:ea typeface="Open Sans"/>
                <a:cs typeface="Open Sans"/>
                <a:sym typeface="Open Sans"/>
              </a:rPr>
              <a:t>de lengte en diepte van de taak</a:t>
            </a:r>
            <a:endParaRPr>
              <a:solidFill>
                <a:schemeClr val="dk2"/>
              </a:solidFill>
              <a:latin typeface="Open Sans"/>
              <a:ea typeface="Open Sans"/>
              <a:cs typeface="Open Sans"/>
              <a:sym typeface="Open Sans"/>
            </a:endParaRPr>
          </a:p>
          <a:p>
            <a:pPr indent="-317500" lvl="2" marL="1371600" rtl="0" algn="l">
              <a:lnSpc>
                <a:spcPct val="115000"/>
              </a:lnSpc>
              <a:spcBef>
                <a:spcPts val="0"/>
              </a:spcBef>
              <a:spcAft>
                <a:spcPts val="0"/>
              </a:spcAft>
              <a:buClr>
                <a:schemeClr val="dk2"/>
              </a:buClr>
              <a:buSzPts val="1400"/>
              <a:buFont typeface="Open Sans"/>
              <a:buChar char="■"/>
            </a:pPr>
            <a:r>
              <a:rPr lang="en">
                <a:solidFill>
                  <a:schemeClr val="dk2"/>
                </a:solidFill>
                <a:latin typeface="Open Sans"/>
                <a:ea typeface="Open Sans"/>
                <a:cs typeface="Open Sans"/>
                <a:sym typeface="Open Sans"/>
              </a:rPr>
              <a:t>tijd met beschikbare bronnen (bibliotheek, databases, </a:t>
            </a:r>
            <a:br>
              <a:rPr lang="en">
                <a:solidFill>
                  <a:schemeClr val="dk2"/>
                </a:solidFill>
                <a:latin typeface="Open Sans"/>
                <a:ea typeface="Open Sans"/>
                <a:cs typeface="Open Sans"/>
                <a:sym typeface="Open Sans"/>
              </a:rPr>
            </a:br>
            <a:r>
              <a:rPr lang="en">
                <a:solidFill>
                  <a:schemeClr val="dk2"/>
                </a:solidFill>
                <a:latin typeface="Open Sans"/>
                <a:ea typeface="Open Sans"/>
                <a:cs typeface="Open Sans"/>
                <a:sym typeface="Open Sans"/>
              </a:rPr>
              <a:t>interviews, enz.)</a:t>
            </a:r>
            <a:endParaRPr>
              <a:solidFill>
                <a:schemeClr val="dk2"/>
              </a:solidFill>
              <a:latin typeface="Open Sans"/>
              <a:ea typeface="Open Sans"/>
              <a:cs typeface="Open Sans"/>
              <a:sym typeface="Open Sans"/>
            </a:endParaRPr>
          </a:p>
          <a:p>
            <a:pPr indent="-317500" lvl="0" marL="457200" rtl="0" algn="l">
              <a:lnSpc>
                <a:spcPct val="115000"/>
              </a:lnSpc>
              <a:spcBef>
                <a:spcPts val="600"/>
              </a:spcBef>
              <a:spcAft>
                <a:spcPts val="0"/>
              </a:spcAft>
              <a:buClr>
                <a:schemeClr val="dk2"/>
              </a:buClr>
              <a:buSzPts val="1400"/>
              <a:buFont typeface="Open Sans"/>
              <a:buChar char="●"/>
            </a:pPr>
            <a:r>
              <a:rPr lang="en">
                <a:solidFill>
                  <a:schemeClr val="dk2"/>
                </a:solidFill>
                <a:latin typeface="Open Sans"/>
                <a:ea typeface="Open Sans"/>
                <a:cs typeface="Open Sans"/>
                <a:sym typeface="Open Sans"/>
              </a:rPr>
              <a:t>Schrijf je plan uit, en noteer indien mogelijk belangrijke deadlines </a:t>
            </a:r>
            <a:br>
              <a:rPr lang="en">
                <a:solidFill>
                  <a:schemeClr val="dk2"/>
                </a:solidFill>
                <a:latin typeface="Open Sans"/>
                <a:ea typeface="Open Sans"/>
                <a:cs typeface="Open Sans"/>
                <a:sym typeface="Open Sans"/>
              </a:rPr>
            </a:br>
            <a:r>
              <a:rPr lang="en">
                <a:solidFill>
                  <a:schemeClr val="dk2"/>
                </a:solidFill>
                <a:latin typeface="Open Sans"/>
                <a:ea typeface="Open Sans"/>
                <a:cs typeface="Open Sans"/>
                <a:sym typeface="Open Sans"/>
              </a:rPr>
              <a:t>op een kalender.</a:t>
            </a:r>
            <a:endParaRPr>
              <a:solidFill>
                <a:schemeClr val="dk2"/>
              </a:solidFill>
              <a:latin typeface="Open Sans"/>
              <a:ea typeface="Open Sans"/>
              <a:cs typeface="Open Sans"/>
              <a:sym typeface="Open Sans"/>
            </a:endParaRPr>
          </a:p>
          <a:p>
            <a:pPr indent="0" lvl="0" marL="0" rtl="0" algn="l">
              <a:lnSpc>
                <a:spcPct val="150000"/>
              </a:lnSpc>
              <a:spcBef>
                <a:spcPts val="0"/>
              </a:spcBef>
              <a:spcAft>
                <a:spcPts val="0"/>
              </a:spcAft>
              <a:buNone/>
            </a:pPr>
            <a:r>
              <a:t/>
            </a:r>
            <a:endParaRPr>
              <a:solidFill>
                <a:schemeClr val="dk2"/>
              </a:solidFill>
              <a:latin typeface="Open Sans"/>
              <a:ea typeface="Open Sans"/>
              <a:cs typeface="Open Sans"/>
              <a:sym typeface="Open Sans"/>
            </a:endParaRPr>
          </a:p>
          <a:p>
            <a:pPr indent="0" lvl="0" marL="0" rtl="0" algn="l">
              <a:lnSpc>
                <a:spcPct val="150000"/>
              </a:lnSpc>
              <a:spcBef>
                <a:spcPts val="0"/>
              </a:spcBef>
              <a:spcAft>
                <a:spcPts val="0"/>
              </a:spcAft>
              <a:buNone/>
            </a:pPr>
            <a:r>
              <a:t/>
            </a:r>
            <a:endParaRPr sz="1200">
              <a:solidFill>
                <a:schemeClr val="dk2"/>
              </a:solidFill>
              <a:latin typeface="Open Sans"/>
              <a:ea typeface="Open Sans"/>
              <a:cs typeface="Open Sans"/>
              <a:sym typeface="Open Sans"/>
            </a:endParaRPr>
          </a:p>
          <a:p>
            <a:pPr indent="0" lvl="0" marL="0" rtl="0" algn="l">
              <a:lnSpc>
                <a:spcPct val="115000"/>
              </a:lnSpc>
              <a:spcBef>
                <a:spcPts val="0"/>
              </a:spcBef>
              <a:spcAft>
                <a:spcPts val="1600"/>
              </a:spcAft>
              <a:buNone/>
            </a:pPr>
            <a:r>
              <a:t/>
            </a:r>
            <a:endParaRPr sz="1500">
              <a:solidFill>
                <a:schemeClr val="dk2"/>
              </a:solidFill>
              <a:latin typeface="Open Sans"/>
              <a:ea typeface="Open Sans"/>
              <a:cs typeface="Open Sans"/>
              <a:sym typeface="Open Sans"/>
            </a:endParaRPr>
          </a:p>
        </p:txBody>
      </p:sp>
      <p:pic>
        <p:nvPicPr>
          <p:cNvPr id="245" name="Google Shape;245;p42"/>
          <p:cNvPicPr preferRelativeResize="0"/>
          <p:nvPr/>
        </p:nvPicPr>
        <p:blipFill rotWithShape="1">
          <a:blip r:embed="rId3">
            <a:alphaModFix/>
          </a:blip>
          <a:srcRect b="13413" l="13413" r="13406" t="13406"/>
          <a:stretch/>
        </p:blipFill>
        <p:spPr>
          <a:xfrm>
            <a:off x="7499650" y="187241"/>
            <a:ext cx="1319491" cy="583199"/>
          </a:xfrm>
          <a:prstGeom prst="rect">
            <a:avLst/>
          </a:prstGeom>
          <a:noFill/>
          <a:ln>
            <a:noFill/>
          </a:ln>
        </p:spPr>
      </p:pic>
      <p:sp>
        <p:nvSpPr>
          <p:cNvPr id="246" name="Google Shape;246;p42"/>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rgbClr val="666666"/>
                </a:solidFill>
                <a:latin typeface="Open Sans"/>
                <a:ea typeface="Open Sans"/>
                <a:cs typeface="Open Sans"/>
                <a:sym typeface="Open Sans"/>
              </a:rPr>
              <a:t>© 2022 Turnitin LLC. Alle rechten voorbehouden.</a:t>
            </a:r>
            <a:endParaRPr sz="600">
              <a:solidFill>
                <a:srgbClr val="666666"/>
              </a:solidFill>
              <a:latin typeface="Open Sans"/>
              <a:ea typeface="Open Sans"/>
              <a:cs typeface="Open Sans"/>
              <a:sym typeface="Open Sans"/>
            </a:endParaRPr>
          </a:p>
        </p:txBody>
      </p:sp>
      <p:sp>
        <p:nvSpPr>
          <p:cNvPr id="247" name="Google Shape;247;p42"/>
          <p:cNvSpPr txBox="1"/>
          <p:nvPr/>
        </p:nvSpPr>
        <p:spPr>
          <a:xfrm>
            <a:off x="752400" y="886975"/>
            <a:ext cx="6292800" cy="405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2500">
                <a:solidFill>
                  <a:srgbClr val="003C46"/>
                </a:solidFill>
                <a:latin typeface="Lexend Deca"/>
                <a:ea typeface="Lexend Deca"/>
                <a:cs typeface="Lexend Deca"/>
                <a:sym typeface="Lexend Deca"/>
              </a:rPr>
              <a:t>Maak een plan</a:t>
            </a:r>
            <a:endParaRPr sz="2600">
              <a:solidFill>
                <a:srgbClr val="003C46"/>
              </a:solidFill>
              <a:latin typeface="Lexend Deca"/>
              <a:ea typeface="Lexend Deca"/>
              <a:cs typeface="Lexend Deca"/>
              <a:sym typeface="Lexend Deca"/>
            </a:endParaRPr>
          </a:p>
        </p:txBody>
      </p:sp>
      <p:pic>
        <p:nvPicPr>
          <p:cNvPr id="248" name="Google Shape;248;p42"/>
          <p:cNvPicPr preferRelativeResize="0"/>
          <p:nvPr/>
        </p:nvPicPr>
        <p:blipFill>
          <a:blip r:embed="rId4">
            <a:alphaModFix/>
          </a:blip>
          <a:stretch>
            <a:fillRect/>
          </a:stretch>
        </p:blipFill>
        <p:spPr>
          <a:xfrm>
            <a:off x="7455375" y="3446250"/>
            <a:ext cx="1222050" cy="13247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43"/>
          <p:cNvSpPr txBox="1"/>
          <p:nvPr/>
        </p:nvSpPr>
        <p:spPr>
          <a:xfrm>
            <a:off x="752400" y="886975"/>
            <a:ext cx="7579500" cy="658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2500">
                <a:solidFill>
                  <a:srgbClr val="003C46"/>
                </a:solidFill>
                <a:latin typeface="Lexend Deca"/>
                <a:ea typeface="Lexend Deca"/>
                <a:cs typeface="Lexend Deca"/>
                <a:sym typeface="Lexend Deca"/>
              </a:rPr>
              <a:t>Brainstorm over sleutelwoorden en -zinnen</a:t>
            </a:r>
            <a:endParaRPr sz="2600">
              <a:solidFill>
                <a:srgbClr val="003C46"/>
              </a:solidFill>
              <a:latin typeface="Lexend Deca"/>
              <a:ea typeface="Lexend Deca"/>
              <a:cs typeface="Lexend Deca"/>
              <a:sym typeface="Lexend Deca"/>
            </a:endParaRPr>
          </a:p>
        </p:txBody>
      </p:sp>
      <p:sp>
        <p:nvSpPr>
          <p:cNvPr id="254" name="Google Shape;254;p43"/>
          <p:cNvSpPr txBox="1"/>
          <p:nvPr/>
        </p:nvSpPr>
        <p:spPr>
          <a:xfrm>
            <a:off x="752400" y="1554575"/>
            <a:ext cx="8193000" cy="3182700"/>
          </a:xfrm>
          <a:prstGeom prst="rect">
            <a:avLst/>
          </a:prstGeom>
          <a:noFill/>
          <a:ln>
            <a:noFill/>
          </a:ln>
        </p:spPr>
        <p:txBody>
          <a:bodyPr anchorCtr="0" anchor="t" bIns="91425" lIns="91425" spcFirstLastPara="1" rIns="91425" wrap="square" tIns="91425">
            <a:noAutofit/>
          </a:bodyPr>
          <a:lstStyle/>
          <a:p>
            <a:pPr indent="-317500" lvl="0" marL="457200" rtl="0" algn="l">
              <a:lnSpc>
                <a:spcPct val="115000"/>
              </a:lnSpc>
              <a:spcBef>
                <a:spcPts val="0"/>
              </a:spcBef>
              <a:spcAft>
                <a:spcPts val="0"/>
              </a:spcAft>
              <a:buClr>
                <a:schemeClr val="dk2"/>
              </a:buClr>
              <a:buSzPts val="1400"/>
              <a:buFont typeface="Open Sans"/>
              <a:buChar char="●"/>
            </a:pPr>
            <a:r>
              <a:rPr lang="en">
                <a:solidFill>
                  <a:schemeClr val="dk2"/>
                </a:solidFill>
                <a:latin typeface="Open Sans"/>
                <a:ea typeface="Open Sans"/>
                <a:cs typeface="Open Sans"/>
                <a:sym typeface="Open Sans"/>
              </a:rPr>
              <a:t>Denk na over je onderwerp en maak een lijst van mogelijke sleutelwoorden en -zinnen die je kunt gebruiken bij het zoeken online of in boeken.</a:t>
            </a:r>
            <a:endParaRPr>
              <a:solidFill>
                <a:schemeClr val="dk2"/>
              </a:solidFill>
              <a:latin typeface="Open Sans"/>
              <a:ea typeface="Open Sans"/>
              <a:cs typeface="Open Sans"/>
              <a:sym typeface="Open Sans"/>
            </a:endParaRPr>
          </a:p>
          <a:p>
            <a:pPr indent="-317500" lvl="1" marL="914400" rtl="0" algn="l">
              <a:lnSpc>
                <a:spcPct val="115000"/>
              </a:lnSpc>
              <a:spcBef>
                <a:spcPts val="0"/>
              </a:spcBef>
              <a:spcAft>
                <a:spcPts val="0"/>
              </a:spcAft>
              <a:buClr>
                <a:schemeClr val="dk2"/>
              </a:buClr>
              <a:buSzPts val="1400"/>
              <a:buFont typeface="Open Sans"/>
              <a:buChar char="○"/>
            </a:pPr>
            <a:r>
              <a:rPr lang="en">
                <a:solidFill>
                  <a:schemeClr val="dk2"/>
                </a:solidFill>
                <a:latin typeface="Open Sans"/>
                <a:ea typeface="Open Sans"/>
                <a:cs typeface="Open Sans"/>
                <a:sym typeface="Open Sans"/>
              </a:rPr>
              <a:t>Soms moet je verschillende sleutelwoorden gebruiken voordat je de beste aanpak weet om waardevolle informatie te vinden.</a:t>
            </a:r>
            <a:endParaRPr>
              <a:solidFill>
                <a:schemeClr val="dk2"/>
              </a:solidFill>
              <a:latin typeface="Open Sans"/>
              <a:ea typeface="Open Sans"/>
              <a:cs typeface="Open Sans"/>
              <a:sym typeface="Open Sans"/>
            </a:endParaRPr>
          </a:p>
          <a:p>
            <a:pPr indent="-317500" lvl="0" marL="457200" rtl="0" algn="l">
              <a:lnSpc>
                <a:spcPct val="115000"/>
              </a:lnSpc>
              <a:spcBef>
                <a:spcPts val="0"/>
              </a:spcBef>
              <a:spcAft>
                <a:spcPts val="0"/>
              </a:spcAft>
              <a:buClr>
                <a:schemeClr val="dk2"/>
              </a:buClr>
              <a:buSzPts val="1400"/>
              <a:buFont typeface="Open Sans"/>
              <a:buChar char="●"/>
            </a:pPr>
            <a:r>
              <a:rPr lang="en">
                <a:solidFill>
                  <a:schemeClr val="dk2"/>
                </a:solidFill>
                <a:latin typeface="Open Sans"/>
                <a:ea typeface="Open Sans"/>
                <a:cs typeface="Open Sans"/>
                <a:sym typeface="Open Sans"/>
              </a:rPr>
              <a:t>Gebruik zoekmachines, databases en gedrukte bronnen in je voordeel.</a:t>
            </a:r>
            <a:endParaRPr>
              <a:solidFill>
                <a:schemeClr val="dk2"/>
              </a:solidFill>
              <a:latin typeface="Open Sans"/>
              <a:ea typeface="Open Sans"/>
              <a:cs typeface="Open Sans"/>
              <a:sym typeface="Open Sans"/>
            </a:endParaRPr>
          </a:p>
          <a:p>
            <a:pPr indent="-317500" lvl="1" marL="914400" rtl="0" algn="l">
              <a:lnSpc>
                <a:spcPct val="115000"/>
              </a:lnSpc>
              <a:spcBef>
                <a:spcPts val="300"/>
              </a:spcBef>
              <a:spcAft>
                <a:spcPts val="0"/>
              </a:spcAft>
              <a:buClr>
                <a:schemeClr val="dk2"/>
              </a:buClr>
              <a:buSzPts val="1400"/>
              <a:buFont typeface="Open Sans"/>
              <a:buChar char="○"/>
            </a:pPr>
            <a:r>
              <a:rPr lang="en">
                <a:solidFill>
                  <a:schemeClr val="dk2"/>
                </a:solidFill>
                <a:latin typeface="Open Sans"/>
                <a:ea typeface="Open Sans"/>
                <a:cs typeface="Open Sans"/>
                <a:sym typeface="Open Sans"/>
              </a:rPr>
              <a:t>Zoekmachines en databases: probeer sleutelwoorden en -zinnen in verschillende combinaties tot je informatie vindt die je onderzoeksvraag het best beantwoordt.</a:t>
            </a:r>
            <a:endParaRPr>
              <a:solidFill>
                <a:schemeClr val="dk2"/>
              </a:solidFill>
              <a:latin typeface="Open Sans"/>
              <a:ea typeface="Open Sans"/>
              <a:cs typeface="Open Sans"/>
              <a:sym typeface="Open Sans"/>
            </a:endParaRPr>
          </a:p>
          <a:p>
            <a:pPr indent="-317500" lvl="1" marL="914400" rtl="0" algn="l">
              <a:lnSpc>
                <a:spcPct val="115000"/>
              </a:lnSpc>
              <a:spcBef>
                <a:spcPts val="0"/>
              </a:spcBef>
              <a:spcAft>
                <a:spcPts val="0"/>
              </a:spcAft>
              <a:buClr>
                <a:schemeClr val="dk2"/>
              </a:buClr>
              <a:buSzPts val="1400"/>
              <a:buFont typeface="Open Sans"/>
              <a:buChar char="○"/>
            </a:pPr>
            <a:r>
              <a:rPr lang="en">
                <a:solidFill>
                  <a:schemeClr val="dk2"/>
                </a:solidFill>
                <a:latin typeface="Open Sans"/>
                <a:ea typeface="Open Sans"/>
                <a:cs typeface="Open Sans"/>
                <a:sym typeface="Open Sans"/>
              </a:rPr>
              <a:t>Gedrukte bronnen: gebruik de inhoudsopgave en index van boeken en tijdschriften om vermeldingen van sleutelwoorden en -zinnen te vinden.</a:t>
            </a:r>
            <a:endParaRPr>
              <a:solidFill>
                <a:schemeClr val="dk2"/>
              </a:solidFill>
              <a:latin typeface="Open Sans"/>
              <a:ea typeface="Open Sans"/>
              <a:cs typeface="Open Sans"/>
              <a:sym typeface="Open Sans"/>
            </a:endParaRPr>
          </a:p>
          <a:p>
            <a:pPr indent="0" lvl="0" marL="0" rtl="0" algn="l">
              <a:lnSpc>
                <a:spcPct val="150000"/>
              </a:lnSpc>
              <a:spcBef>
                <a:spcPts val="0"/>
              </a:spcBef>
              <a:spcAft>
                <a:spcPts val="0"/>
              </a:spcAft>
              <a:buNone/>
            </a:pPr>
            <a:r>
              <a:t/>
            </a:r>
            <a:endParaRPr>
              <a:solidFill>
                <a:schemeClr val="dk2"/>
              </a:solidFill>
              <a:latin typeface="Open Sans"/>
              <a:ea typeface="Open Sans"/>
              <a:cs typeface="Open Sans"/>
              <a:sym typeface="Open Sans"/>
            </a:endParaRPr>
          </a:p>
          <a:p>
            <a:pPr indent="0" lvl="0" marL="0" rtl="0" algn="l">
              <a:lnSpc>
                <a:spcPct val="150000"/>
              </a:lnSpc>
              <a:spcBef>
                <a:spcPts val="0"/>
              </a:spcBef>
              <a:spcAft>
                <a:spcPts val="0"/>
              </a:spcAft>
              <a:buNone/>
            </a:pPr>
            <a:r>
              <a:t/>
            </a:r>
            <a:endParaRPr>
              <a:solidFill>
                <a:schemeClr val="dk2"/>
              </a:solidFill>
              <a:latin typeface="Open Sans"/>
              <a:ea typeface="Open Sans"/>
              <a:cs typeface="Open Sans"/>
              <a:sym typeface="Open Sans"/>
            </a:endParaRPr>
          </a:p>
          <a:p>
            <a:pPr indent="0" lvl="0" marL="0" rtl="0" algn="l">
              <a:lnSpc>
                <a:spcPct val="150000"/>
              </a:lnSpc>
              <a:spcBef>
                <a:spcPts val="0"/>
              </a:spcBef>
              <a:spcAft>
                <a:spcPts val="0"/>
              </a:spcAft>
              <a:buNone/>
            </a:pPr>
            <a:r>
              <a:t/>
            </a:r>
            <a:endParaRPr sz="1200">
              <a:solidFill>
                <a:schemeClr val="dk2"/>
              </a:solidFill>
              <a:latin typeface="Open Sans"/>
              <a:ea typeface="Open Sans"/>
              <a:cs typeface="Open Sans"/>
              <a:sym typeface="Open Sans"/>
            </a:endParaRPr>
          </a:p>
          <a:p>
            <a:pPr indent="0" lvl="0" marL="0" rtl="0" algn="l">
              <a:lnSpc>
                <a:spcPct val="115000"/>
              </a:lnSpc>
              <a:spcBef>
                <a:spcPts val="0"/>
              </a:spcBef>
              <a:spcAft>
                <a:spcPts val="1600"/>
              </a:spcAft>
              <a:buNone/>
            </a:pPr>
            <a:r>
              <a:t/>
            </a:r>
            <a:endParaRPr sz="1500">
              <a:solidFill>
                <a:schemeClr val="dk2"/>
              </a:solidFill>
              <a:latin typeface="Open Sans"/>
              <a:ea typeface="Open Sans"/>
              <a:cs typeface="Open Sans"/>
              <a:sym typeface="Open Sans"/>
            </a:endParaRPr>
          </a:p>
        </p:txBody>
      </p:sp>
      <p:pic>
        <p:nvPicPr>
          <p:cNvPr id="255" name="Google Shape;255;p43"/>
          <p:cNvPicPr preferRelativeResize="0"/>
          <p:nvPr/>
        </p:nvPicPr>
        <p:blipFill rotWithShape="1">
          <a:blip r:embed="rId3">
            <a:alphaModFix/>
          </a:blip>
          <a:srcRect b="13413" l="13413" r="13406" t="13406"/>
          <a:stretch/>
        </p:blipFill>
        <p:spPr>
          <a:xfrm>
            <a:off x="7499650" y="187241"/>
            <a:ext cx="1319491" cy="583199"/>
          </a:xfrm>
          <a:prstGeom prst="rect">
            <a:avLst/>
          </a:prstGeom>
          <a:noFill/>
          <a:ln>
            <a:noFill/>
          </a:ln>
        </p:spPr>
      </p:pic>
      <p:sp>
        <p:nvSpPr>
          <p:cNvPr id="256" name="Google Shape;256;p43"/>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rgbClr val="666666"/>
                </a:solidFill>
                <a:latin typeface="Open Sans"/>
                <a:ea typeface="Open Sans"/>
                <a:cs typeface="Open Sans"/>
                <a:sym typeface="Open Sans"/>
              </a:rPr>
              <a:t>© 2022 Turnitin LLC. Alle rechten voorbehouden.</a:t>
            </a:r>
            <a:endParaRPr sz="600">
              <a:solidFill>
                <a:srgbClr val="666666"/>
              </a:solidFill>
              <a:latin typeface="Open Sans"/>
              <a:ea typeface="Open Sans"/>
              <a:cs typeface="Open Sans"/>
              <a:sym typeface="Open San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44"/>
          <p:cNvSpPr txBox="1"/>
          <p:nvPr/>
        </p:nvSpPr>
        <p:spPr>
          <a:xfrm>
            <a:off x="702000" y="1588300"/>
            <a:ext cx="7740000" cy="3182700"/>
          </a:xfrm>
          <a:prstGeom prst="rect">
            <a:avLst/>
          </a:prstGeom>
          <a:noFill/>
          <a:ln>
            <a:noFill/>
          </a:ln>
        </p:spPr>
        <p:txBody>
          <a:bodyPr anchorCtr="0" anchor="t" bIns="91425" lIns="91425" spcFirstLastPara="1" rIns="91425" wrap="square" tIns="91425">
            <a:noAutofit/>
          </a:bodyPr>
          <a:lstStyle/>
          <a:p>
            <a:pPr indent="-317500" lvl="0" marL="457200" rtl="0" algn="l">
              <a:lnSpc>
                <a:spcPct val="115000"/>
              </a:lnSpc>
              <a:spcBef>
                <a:spcPts val="0"/>
              </a:spcBef>
              <a:spcAft>
                <a:spcPts val="0"/>
              </a:spcAft>
              <a:buSzPts val="1400"/>
              <a:buFont typeface="Open Sans"/>
              <a:buChar char="●"/>
            </a:pPr>
            <a:r>
              <a:rPr lang="en">
                <a:solidFill>
                  <a:schemeClr val="dk2"/>
                </a:solidFill>
                <a:latin typeface="Open Sans"/>
                <a:ea typeface="Open Sans"/>
                <a:cs typeface="Open Sans"/>
                <a:sym typeface="Open Sans"/>
              </a:rPr>
              <a:t>Zodra je bronnen hebt verzameld, kan je </a:t>
            </a:r>
            <a:r>
              <a:rPr lang="en" u="sng">
                <a:solidFill>
                  <a:srgbClr val="003C46"/>
                </a:solidFill>
                <a:latin typeface="Open Sans"/>
                <a:ea typeface="Open Sans"/>
                <a:cs typeface="Open Sans"/>
                <a:sym typeface="Open Sans"/>
                <a:hlinkClick r:id="rId3">
                  <a:extLst>
                    <a:ext uri="{A12FA001-AC4F-418D-AE19-62706E023703}">
                      <ahyp:hlinkClr val="tx"/>
                    </a:ext>
                  </a:extLst>
                </a:hlinkClick>
              </a:rPr>
              <a:t>Turnitin's Bron Betrouwbaarheidsgids</a:t>
            </a:r>
            <a:r>
              <a:rPr lang="en" u="sng">
                <a:solidFill>
                  <a:schemeClr val="hlink"/>
                </a:solidFill>
                <a:latin typeface="Open Sans"/>
                <a:ea typeface="Open Sans"/>
                <a:cs typeface="Open Sans"/>
                <a:sym typeface="Open Sans"/>
                <a:hlinkClick r:id="rId4"/>
              </a:rPr>
              <a:t> </a:t>
            </a:r>
            <a:r>
              <a:rPr lang="en">
                <a:solidFill>
                  <a:schemeClr val="dk2"/>
                </a:solidFill>
                <a:latin typeface="Open Sans"/>
                <a:ea typeface="Open Sans"/>
                <a:cs typeface="Open Sans"/>
                <a:sym typeface="Open Sans"/>
              </a:rPr>
              <a:t> gebruiken om elke bron te beoordelen.</a:t>
            </a:r>
            <a:endParaRPr>
              <a:solidFill>
                <a:schemeClr val="dk2"/>
              </a:solidFill>
              <a:latin typeface="Open Sans"/>
              <a:ea typeface="Open Sans"/>
              <a:cs typeface="Open Sans"/>
              <a:sym typeface="Open Sans"/>
            </a:endParaRPr>
          </a:p>
          <a:p>
            <a:pPr indent="-317500" lvl="0" marL="914400" rtl="0" algn="l">
              <a:lnSpc>
                <a:spcPct val="115000"/>
              </a:lnSpc>
              <a:spcBef>
                <a:spcPts val="0"/>
              </a:spcBef>
              <a:spcAft>
                <a:spcPts val="0"/>
              </a:spcAft>
              <a:buClr>
                <a:schemeClr val="dk2"/>
              </a:buClr>
              <a:buSzPts val="1400"/>
              <a:buFont typeface="Open Sans"/>
              <a:buChar char="●"/>
            </a:pPr>
            <a:r>
              <a:rPr lang="en">
                <a:solidFill>
                  <a:schemeClr val="dk2"/>
                </a:solidFill>
                <a:latin typeface="Open Sans"/>
                <a:ea typeface="Open Sans"/>
                <a:cs typeface="Open Sans"/>
                <a:sym typeface="Open Sans"/>
              </a:rPr>
              <a:t>Overweeg de origine, de auteur, het perspectief, de mate van wetenschappelijkheid en de relevantie van elke bron voordat je besluit deze op te nemen in je werk.</a:t>
            </a:r>
            <a:endParaRPr>
              <a:solidFill>
                <a:schemeClr val="dk2"/>
              </a:solidFill>
              <a:latin typeface="Open Sans"/>
              <a:ea typeface="Open Sans"/>
              <a:cs typeface="Open Sans"/>
              <a:sym typeface="Open Sans"/>
            </a:endParaRPr>
          </a:p>
          <a:p>
            <a:pPr indent="-317500" lvl="0" marL="457200" rtl="0" algn="l">
              <a:lnSpc>
                <a:spcPct val="115000"/>
              </a:lnSpc>
              <a:spcBef>
                <a:spcPts val="0"/>
              </a:spcBef>
              <a:spcAft>
                <a:spcPts val="0"/>
              </a:spcAft>
              <a:buClr>
                <a:schemeClr val="dk2"/>
              </a:buClr>
              <a:buSzPts val="1400"/>
              <a:buFont typeface="Open Sans"/>
              <a:buChar char="●"/>
            </a:pPr>
            <a:r>
              <a:rPr lang="en">
                <a:solidFill>
                  <a:schemeClr val="dk2"/>
                </a:solidFill>
                <a:latin typeface="Open Sans"/>
                <a:ea typeface="Open Sans"/>
                <a:cs typeface="Open Sans"/>
                <a:sym typeface="Open Sans"/>
              </a:rPr>
              <a:t>Kies alleen de bronnen die voldoen aan alle vereisten voor een geloofwaardige bron.</a:t>
            </a:r>
            <a:endParaRPr>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a:solidFill>
                <a:schemeClr val="dk2"/>
              </a:solidFill>
              <a:latin typeface="Open Sans"/>
              <a:ea typeface="Open Sans"/>
              <a:cs typeface="Open Sans"/>
              <a:sym typeface="Open Sans"/>
            </a:endParaRPr>
          </a:p>
          <a:p>
            <a:pPr indent="0" lvl="0" marL="0" rtl="0" algn="l">
              <a:lnSpc>
                <a:spcPct val="150000"/>
              </a:lnSpc>
              <a:spcBef>
                <a:spcPts val="0"/>
              </a:spcBef>
              <a:spcAft>
                <a:spcPts val="0"/>
              </a:spcAft>
              <a:buNone/>
            </a:pPr>
            <a:r>
              <a:t/>
            </a:r>
            <a:endParaRPr>
              <a:solidFill>
                <a:schemeClr val="dk2"/>
              </a:solidFill>
              <a:latin typeface="Open Sans"/>
              <a:ea typeface="Open Sans"/>
              <a:cs typeface="Open Sans"/>
              <a:sym typeface="Open Sans"/>
            </a:endParaRPr>
          </a:p>
          <a:p>
            <a:pPr indent="0" lvl="0" marL="0" rtl="0" algn="l">
              <a:lnSpc>
                <a:spcPct val="150000"/>
              </a:lnSpc>
              <a:spcBef>
                <a:spcPts val="0"/>
              </a:spcBef>
              <a:spcAft>
                <a:spcPts val="0"/>
              </a:spcAft>
              <a:buNone/>
            </a:pPr>
            <a:r>
              <a:t/>
            </a:r>
            <a:endParaRPr>
              <a:solidFill>
                <a:schemeClr val="dk2"/>
              </a:solidFill>
              <a:latin typeface="Open Sans"/>
              <a:ea typeface="Open Sans"/>
              <a:cs typeface="Open Sans"/>
              <a:sym typeface="Open Sans"/>
            </a:endParaRPr>
          </a:p>
          <a:p>
            <a:pPr indent="0" lvl="0" marL="0" rtl="0" algn="l">
              <a:lnSpc>
                <a:spcPct val="150000"/>
              </a:lnSpc>
              <a:spcBef>
                <a:spcPts val="0"/>
              </a:spcBef>
              <a:spcAft>
                <a:spcPts val="0"/>
              </a:spcAft>
              <a:buNone/>
            </a:pPr>
            <a:r>
              <a:t/>
            </a:r>
            <a:endParaRPr sz="1200">
              <a:solidFill>
                <a:schemeClr val="dk2"/>
              </a:solidFill>
              <a:latin typeface="Open Sans"/>
              <a:ea typeface="Open Sans"/>
              <a:cs typeface="Open Sans"/>
              <a:sym typeface="Open Sans"/>
            </a:endParaRPr>
          </a:p>
          <a:p>
            <a:pPr indent="0" lvl="0" marL="0" rtl="0" algn="l">
              <a:lnSpc>
                <a:spcPct val="115000"/>
              </a:lnSpc>
              <a:spcBef>
                <a:spcPts val="0"/>
              </a:spcBef>
              <a:spcAft>
                <a:spcPts val="1600"/>
              </a:spcAft>
              <a:buNone/>
            </a:pPr>
            <a:r>
              <a:t/>
            </a:r>
            <a:endParaRPr sz="1500">
              <a:solidFill>
                <a:schemeClr val="dk2"/>
              </a:solidFill>
              <a:latin typeface="Open Sans"/>
              <a:ea typeface="Open Sans"/>
              <a:cs typeface="Open Sans"/>
              <a:sym typeface="Open Sans"/>
            </a:endParaRPr>
          </a:p>
        </p:txBody>
      </p:sp>
      <p:pic>
        <p:nvPicPr>
          <p:cNvPr id="262" name="Google Shape;262;p44"/>
          <p:cNvPicPr preferRelativeResize="0"/>
          <p:nvPr/>
        </p:nvPicPr>
        <p:blipFill rotWithShape="1">
          <a:blip r:embed="rId5">
            <a:alphaModFix/>
          </a:blip>
          <a:srcRect b="13413" l="13413" r="13406" t="13406"/>
          <a:stretch/>
        </p:blipFill>
        <p:spPr>
          <a:xfrm>
            <a:off x="7499650" y="187241"/>
            <a:ext cx="1319491" cy="583199"/>
          </a:xfrm>
          <a:prstGeom prst="rect">
            <a:avLst/>
          </a:prstGeom>
          <a:noFill/>
          <a:ln>
            <a:noFill/>
          </a:ln>
        </p:spPr>
      </p:pic>
      <p:sp>
        <p:nvSpPr>
          <p:cNvPr id="263" name="Google Shape;263;p44"/>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rgbClr val="666666"/>
                </a:solidFill>
                <a:latin typeface="Open Sans"/>
                <a:ea typeface="Open Sans"/>
                <a:cs typeface="Open Sans"/>
                <a:sym typeface="Open Sans"/>
              </a:rPr>
              <a:t>© 2022 Turnitin LLC. Alle rechten voorbehouden.</a:t>
            </a:r>
            <a:endParaRPr sz="600">
              <a:solidFill>
                <a:srgbClr val="666666"/>
              </a:solidFill>
              <a:latin typeface="Open Sans"/>
              <a:ea typeface="Open Sans"/>
              <a:cs typeface="Open Sans"/>
              <a:sym typeface="Open Sans"/>
            </a:endParaRPr>
          </a:p>
        </p:txBody>
      </p:sp>
      <p:pic>
        <p:nvPicPr>
          <p:cNvPr id="264" name="Google Shape;264;p44"/>
          <p:cNvPicPr preferRelativeResize="0"/>
          <p:nvPr/>
        </p:nvPicPr>
        <p:blipFill>
          <a:blip r:embed="rId6">
            <a:alphaModFix/>
          </a:blip>
          <a:stretch>
            <a:fillRect/>
          </a:stretch>
        </p:blipFill>
        <p:spPr>
          <a:xfrm>
            <a:off x="7259399" y="3717340"/>
            <a:ext cx="1479825" cy="1053658"/>
          </a:xfrm>
          <a:prstGeom prst="rect">
            <a:avLst/>
          </a:prstGeom>
          <a:noFill/>
          <a:ln>
            <a:noFill/>
          </a:ln>
        </p:spPr>
      </p:pic>
      <p:sp>
        <p:nvSpPr>
          <p:cNvPr id="265" name="Google Shape;265;p44"/>
          <p:cNvSpPr txBox="1"/>
          <p:nvPr/>
        </p:nvSpPr>
        <p:spPr>
          <a:xfrm>
            <a:off x="752400" y="886975"/>
            <a:ext cx="6292800" cy="658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2500">
                <a:solidFill>
                  <a:srgbClr val="003C46"/>
                </a:solidFill>
                <a:latin typeface="Lexend Deca"/>
                <a:ea typeface="Lexend Deca"/>
                <a:cs typeface="Lexend Deca"/>
                <a:sym typeface="Lexend Deca"/>
              </a:rPr>
              <a:t>Beoordeel je bronnen</a:t>
            </a:r>
            <a:endParaRPr sz="2500">
              <a:solidFill>
                <a:srgbClr val="003C46"/>
              </a:solidFill>
              <a:latin typeface="Lexend Deca"/>
              <a:ea typeface="Lexend Deca"/>
              <a:cs typeface="Lexend Deca"/>
              <a:sym typeface="Lexend Deca"/>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269" name="Shape 269"/>
        <p:cNvGrpSpPr/>
        <p:nvPr/>
      </p:nvGrpSpPr>
      <p:grpSpPr>
        <a:xfrm>
          <a:off x="0" y="0"/>
          <a:ext cx="0" cy="0"/>
          <a:chOff x="0" y="0"/>
          <a:chExt cx="0" cy="0"/>
        </a:xfrm>
      </p:grpSpPr>
      <p:sp>
        <p:nvSpPr>
          <p:cNvPr id="270" name="Google Shape;270;p45"/>
          <p:cNvSpPr txBox="1"/>
          <p:nvPr/>
        </p:nvSpPr>
        <p:spPr>
          <a:xfrm>
            <a:off x="752400" y="886975"/>
            <a:ext cx="6292800" cy="658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2500">
                <a:solidFill>
                  <a:srgbClr val="003C46"/>
                </a:solidFill>
                <a:latin typeface="Lexend Deca"/>
                <a:ea typeface="Lexend Deca"/>
                <a:cs typeface="Lexend Deca"/>
                <a:sym typeface="Lexend Deca"/>
              </a:rPr>
              <a:t>Maak goede aantekeningen</a:t>
            </a:r>
            <a:endParaRPr sz="2600">
              <a:solidFill>
                <a:srgbClr val="003C46"/>
              </a:solidFill>
              <a:latin typeface="Lexend Deca"/>
              <a:ea typeface="Lexend Deca"/>
              <a:cs typeface="Lexend Deca"/>
              <a:sym typeface="Lexend Deca"/>
            </a:endParaRPr>
          </a:p>
        </p:txBody>
      </p:sp>
      <p:sp>
        <p:nvSpPr>
          <p:cNvPr id="271" name="Google Shape;271;p45"/>
          <p:cNvSpPr txBox="1"/>
          <p:nvPr/>
        </p:nvSpPr>
        <p:spPr>
          <a:xfrm>
            <a:off x="752400" y="1554575"/>
            <a:ext cx="7740000" cy="3182700"/>
          </a:xfrm>
          <a:prstGeom prst="rect">
            <a:avLst/>
          </a:prstGeom>
          <a:noFill/>
          <a:ln>
            <a:noFill/>
          </a:ln>
        </p:spPr>
        <p:txBody>
          <a:bodyPr anchorCtr="0" anchor="t" bIns="91425" lIns="91425" spcFirstLastPara="1" rIns="91425" wrap="square" tIns="91425">
            <a:noAutofit/>
          </a:bodyPr>
          <a:lstStyle/>
          <a:p>
            <a:pPr indent="-317500" lvl="0" marL="457200" rtl="0" algn="l">
              <a:lnSpc>
                <a:spcPct val="115000"/>
              </a:lnSpc>
              <a:spcBef>
                <a:spcPts val="0"/>
              </a:spcBef>
              <a:spcAft>
                <a:spcPts val="0"/>
              </a:spcAft>
              <a:buSzPts val="1400"/>
              <a:buFont typeface="Open Sans"/>
              <a:buChar char="●"/>
            </a:pPr>
            <a:r>
              <a:rPr lang="en">
                <a:solidFill>
                  <a:schemeClr val="dk2"/>
                </a:solidFill>
                <a:latin typeface="Open Sans"/>
                <a:ea typeface="Open Sans"/>
                <a:cs typeface="Open Sans"/>
                <a:sym typeface="Open Sans"/>
              </a:rPr>
              <a:t>Terwijl je de bronnen leest, kan je het </a:t>
            </a:r>
            <a:r>
              <a:rPr lang="en" u="sng">
                <a:solidFill>
                  <a:srgbClr val="003C46"/>
                </a:solidFill>
                <a:latin typeface="Open Sans"/>
                <a:ea typeface="Open Sans"/>
                <a:cs typeface="Open Sans"/>
                <a:sym typeface="Open Sans"/>
                <a:hlinkClick r:id="rId3">
                  <a:extLst>
                    <a:ext uri="{A12FA001-AC4F-418D-AE19-62706E023703}">
                      <ahyp:hlinkClr val="tx"/>
                    </a:ext>
                  </a:extLst>
                </a:hlinkClick>
              </a:rPr>
              <a:t>werkblad voor onderzoeksplanning</a:t>
            </a:r>
            <a:r>
              <a:rPr lang="en">
                <a:solidFill>
                  <a:schemeClr val="dk2"/>
                </a:solidFill>
                <a:latin typeface="Open Sans"/>
                <a:ea typeface="Open Sans"/>
                <a:cs typeface="Open Sans"/>
                <a:sym typeface="Open Sans"/>
              </a:rPr>
              <a:t>, notitiekaartjes of andere hulpmiddelen gebruiken om effectieve aantekeningen te maken.</a:t>
            </a:r>
            <a:endParaRPr>
              <a:solidFill>
                <a:schemeClr val="dk2"/>
              </a:solidFill>
              <a:latin typeface="Open Sans"/>
              <a:ea typeface="Open Sans"/>
              <a:cs typeface="Open Sans"/>
              <a:sym typeface="Open Sans"/>
            </a:endParaRPr>
          </a:p>
          <a:p>
            <a:pPr indent="-317500" lvl="0" marL="457200" rtl="0" algn="l">
              <a:lnSpc>
                <a:spcPct val="115000"/>
              </a:lnSpc>
              <a:spcBef>
                <a:spcPts val="600"/>
              </a:spcBef>
              <a:spcAft>
                <a:spcPts val="0"/>
              </a:spcAft>
              <a:buClr>
                <a:schemeClr val="dk2"/>
              </a:buClr>
              <a:buSzPts val="1400"/>
              <a:buFont typeface="Open Sans"/>
              <a:buChar char="●"/>
            </a:pPr>
            <a:r>
              <a:rPr lang="en">
                <a:solidFill>
                  <a:schemeClr val="dk2"/>
                </a:solidFill>
                <a:latin typeface="Open Sans"/>
                <a:ea typeface="Open Sans"/>
                <a:cs typeface="Open Sans"/>
                <a:sym typeface="Open Sans"/>
              </a:rPr>
              <a:t>Aantekeningen uit de bronnen moeten het volgende bevatten:</a:t>
            </a:r>
            <a:endParaRPr>
              <a:solidFill>
                <a:schemeClr val="dk2"/>
              </a:solidFill>
              <a:latin typeface="Open Sans"/>
              <a:ea typeface="Open Sans"/>
              <a:cs typeface="Open Sans"/>
              <a:sym typeface="Open Sans"/>
            </a:endParaRPr>
          </a:p>
          <a:p>
            <a:pPr indent="-317500" lvl="2" marL="1371600" rtl="0" algn="l">
              <a:lnSpc>
                <a:spcPct val="115000"/>
              </a:lnSpc>
              <a:spcBef>
                <a:spcPts val="300"/>
              </a:spcBef>
              <a:spcAft>
                <a:spcPts val="0"/>
              </a:spcAft>
              <a:buClr>
                <a:schemeClr val="dk2"/>
              </a:buClr>
              <a:buSzPts val="1400"/>
              <a:buFont typeface="Open Sans"/>
              <a:buChar char="■"/>
            </a:pPr>
            <a:r>
              <a:rPr lang="en">
                <a:solidFill>
                  <a:schemeClr val="dk2"/>
                </a:solidFill>
                <a:latin typeface="Open Sans"/>
                <a:ea typeface="Open Sans"/>
                <a:cs typeface="Open Sans"/>
                <a:sym typeface="Open Sans"/>
              </a:rPr>
              <a:t>details over waar de informatie vandaan komt </a:t>
            </a:r>
            <a:br>
              <a:rPr lang="en">
                <a:solidFill>
                  <a:schemeClr val="dk2"/>
                </a:solidFill>
                <a:latin typeface="Open Sans"/>
                <a:ea typeface="Open Sans"/>
                <a:cs typeface="Open Sans"/>
                <a:sym typeface="Open Sans"/>
              </a:rPr>
            </a:br>
            <a:r>
              <a:rPr lang="en">
                <a:solidFill>
                  <a:schemeClr val="dk2"/>
                </a:solidFill>
                <a:latin typeface="Open Sans"/>
                <a:ea typeface="Open Sans"/>
                <a:cs typeface="Open Sans"/>
                <a:sym typeface="Open Sans"/>
              </a:rPr>
              <a:t>(paginanummer, subkopje, enz.)</a:t>
            </a:r>
            <a:endParaRPr>
              <a:solidFill>
                <a:schemeClr val="dk2"/>
              </a:solidFill>
              <a:latin typeface="Open Sans"/>
              <a:ea typeface="Open Sans"/>
              <a:cs typeface="Open Sans"/>
              <a:sym typeface="Open Sans"/>
            </a:endParaRPr>
          </a:p>
          <a:p>
            <a:pPr indent="-317500" lvl="2" marL="1371600" rtl="0" algn="l">
              <a:lnSpc>
                <a:spcPct val="115000"/>
              </a:lnSpc>
              <a:spcBef>
                <a:spcPts val="300"/>
              </a:spcBef>
              <a:spcAft>
                <a:spcPts val="0"/>
              </a:spcAft>
              <a:buClr>
                <a:schemeClr val="dk2"/>
              </a:buClr>
              <a:buSzPts val="1400"/>
              <a:buFont typeface="Open Sans"/>
              <a:buChar char="■"/>
            </a:pPr>
            <a:r>
              <a:rPr lang="en">
                <a:solidFill>
                  <a:schemeClr val="dk2"/>
                </a:solidFill>
                <a:latin typeface="Open Sans"/>
                <a:ea typeface="Open Sans"/>
                <a:cs typeface="Open Sans"/>
                <a:sym typeface="Open Sans"/>
              </a:rPr>
              <a:t>wat er letterlijk staat</a:t>
            </a:r>
            <a:endParaRPr>
              <a:solidFill>
                <a:schemeClr val="dk2"/>
              </a:solidFill>
              <a:latin typeface="Open Sans"/>
              <a:ea typeface="Open Sans"/>
              <a:cs typeface="Open Sans"/>
              <a:sym typeface="Open Sans"/>
            </a:endParaRPr>
          </a:p>
          <a:p>
            <a:pPr indent="-317500" lvl="2" marL="1371600" rtl="0" algn="l">
              <a:lnSpc>
                <a:spcPct val="115000"/>
              </a:lnSpc>
              <a:spcBef>
                <a:spcPts val="300"/>
              </a:spcBef>
              <a:spcAft>
                <a:spcPts val="0"/>
              </a:spcAft>
              <a:buClr>
                <a:schemeClr val="dk2"/>
              </a:buClr>
              <a:buSzPts val="1400"/>
              <a:buFont typeface="Open Sans"/>
              <a:buChar char="■"/>
            </a:pPr>
            <a:r>
              <a:rPr lang="en">
                <a:solidFill>
                  <a:schemeClr val="dk2"/>
                </a:solidFill>
                <a:latin typeface="Open Sans"/>
                <a:ea typeface="Open Sans"/>
                <a:cs typeface="Open Sans"/>
                <a:sym typeface="Open Sans"/>
              </a:rPr>
              <a:t>waarom je denkt dat er een link is met je onderwerp</a:t>
            </a:r>
            <a:endParaRPr>
              <a:solidFill>
                <a:schemeClr val="dk2"/>
              </a:solidFill>
              <a:latin typeface="Open Sans"/>
              <a:ea typeface="Open Sans"/>
              <a:cs typeface="Open Sans"/>
              <a:sym typeface="Open Sans"/>
            </a:endParaRPr>
          </a:p>
          <a:p>
            <a:pPr indent="-317500" lvl="0" marL="914400" rtl="0" algn="l">
              <a:lnSpc>
                <a:spcPct val="115000"/>
              </a:lnSpc>
              <a:spcBef>
                <a:spcPts val="600"/>
              </a:spcBef>
              <a:spcAft>
                <a:spcPts val="0"/>
              </a:spcAft>
              <a:buClr>
                <a:schemeClr val="dk2"/>
              </a:buClr>
              <a:buSzPts val="1400"/>
              <a:buFont typeface="Open Sans"/>
              <a:buChar char="●"/>
            </a:pPr>
            <a:r>
              <a:rPr lang="en">
                <a:solidFill>
                  <a:schemeClr val="dk2"/>
                </a:solidFill>
                <a:latin typeface="Open Sans"/>
                <a:ea typeface="Open Sans"/>
                <a:cs typeface="Open Sans"/>
                <a:sym typeface="Open Sans"/>
              </a:rPr>
              <a:t>Deze informatie helpt je later te herinneren waarom je dacht dat deze informatie belangrijk was.</a:t>
            </a:r>
            <a:endParaRPr>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a:solidFill>
                <a:schemeClr val="dk2"/>
              </a:solidFill>
              <a:latin typeface="Open Sans"/>
              <a:ea typeface="Open Sans"/>
              <a:cs typeface="Open Sans"/>
              <a:sym typeface="Open Sans"/>
            </a:endParaRPr>
          </a:p>
          <a:p>
            <a:pPr indent="0" lvl="0" marL="0" rtl="0" algn="l">
              <a:lnSpc>
                <a:spcPct val="150000"/>
              </a:lnSpc>
              <a:spcBef>
                <a:spcPts val="0"/>
              </a:spcBef>
              <a:spcAft>
                <a:spcPts val="0"/>
              </a:spcAft>
              <a:buNone/>
            </a:pPr>
            <a:r>
              <a:t/>
            </a:r>
            <a:endParaRPr>
              <a:solidFill>
                <a:schemeClr val="dk2"/>
              </a:solidFill>
              <a:latin typeface="Open Sans"/>
              <a:ea typeface="Open Sans"/>
              <a:cs typeface="Open Sans"/>
              <a:sym typeface="Open Sans"/>
            </a:endParaRPr>
          </a:p>
          <a:p>
            <a:pPr indent="0" lvl="0" marL="0" rtl="0" algn="l">
              <a:lnSpc>
                <a:spcPct val="150000"/>
              </a:lnSpc>
              <a:spcBef>
                <a:spcPts val="0"/>
              </a:spcBef>
              <a:spcAft>
                <a:spcPts val="0"/>
              </a:spcAft>
              <a:buNone/>
            </a:pPr>
            <a:r>
              <a:t/>
            </a:r>
            <a:endParaRPr>
              <a:solidFill>
                <a:schemeClr val="dk2"/>
              </a:solidFill>
              <a:latin typeface="Open Sans"/>
              <a:ea typeface="Open Sans"/>
              <a:cs typeface="Open Sans"/>
              <a:sym typeface="Open Sans"/>
            </a:endParaRPr>
          </a:p>
          <a:p>
            <a:pPr indent="0" lvl="0" marL="0" rtl="0" algn="l">
              <a:lnSpc>
                <a:spcPct val="150000"/>
              </a:lnSpc>
              <a:spcBef>
                <a:spcPts val="0"/>
              </a:spcBef>
              <a:spcAft>
                <a:spcPts val="0"/>
              </a:spcAft>
              <a:buNone/>
            </a:pPr>
            <a:r>
              <a:t/>
            </a:r>
            <a:endParaRPr sz="1200">
              <a:solidFill>
                <a:schemeClr val="dk2"/>
              </a:solidFill>
              <a:latin typeface="Open Sans"/>
              <a:ea typeface="Open Sans"/>
              <a:cs typeface="Open Sans"/>
              <a:sym typeface="Open Sans"/>
            </a:endParaRPr>
          </a:p>
          <a:p>
            <a:pPr indent="0" lvl="0" marL="0" rtl="0" algn="l">
              <a:lnSpc>
                <a:spcPct val="115000"/>
              </a:lnSpc>
              <a:spcBef>
                <a:spcPts val="0"/>
              </a:spcBef>
              <a:spcAft>
                <a:spcPts val="1600"/>
              </a:spcAft>
              <a:buNone/>
            </a:pPr>
            <a:r>
              <a:t/>
            </a:r>
            <a:endParaRPr sz="1500">
              <a:solidFill>
                <a:schemeClr val="dk2"/>
              </a:solidFill>
              <a:latin typeface="Open Sans"/>
              <a:ea typeface="Open Sans"/>
              <a:cs typeface="Open Sans"/>
              <a:sym typeface="Open Sans"/>
            </a:endParaRPr>
          </a:p>
        </p:txBody>
      </p:sp>
      <p:pic>
        <p:nvPicPr>
          <p:cNvPr id="272" name="Google Shape;272;p45"/>
          <p:cNvPicPr preferRelativeResize="0"/>
          <p:nvPr/>
        </p:nvPicPr>
        <p:blipFill rotWithShape="1">
          <a:blip r:embed="rId4">
            <a:alphaModFix/>
          </a:blip>
          <a:srcRect b="13413" l="13413" r="13406" t="13406"/>
          <a:stretch/>
        </p:blipFill>
        <p:spPr>
          <a:xfrm>
            <a:off x="7499650" y="187241"/>
            <a:ext cx="1319491" cy="583199"/>
          </a:xfrm>
          <a:prstGeom prst="rect">
            <a:avLst/>
          </a:prstGeom>
          <a:noFill/>
          <a:ln>
            <a:noFill/>
          </a:ln>
        </p:spPr>
      </p:pic>
      <p:sp>
        <p:nvSpPr>
          <p:cNvPr id="273" name="Google Shape;273;p45"/>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rgbClr val="666666"/>
                </a:solidFill>
                <a:latin typeface="Open Sans"/>
                <a:ea typeface="Open Sans"/>
                <a:cs typeface="Open Sans"/>
                <a:sym typeface="Open Sans"/>
              </a:rPr>
              <a:t>© 2022 Turnitin LLC. Alle rechten voorbehouden.</a:t>
            </a:r>
            <a:endParaRPr sz="600">
              <a:solidFill>
                <a:srgbClr val="666666"/>
              </a:solidFill>
              <a:latin typeface="Open Sans"/>
              <a:ea typeface="Open Sans"/>
              <a:cs typeface="Open Sans"/>
              <a:sym typeface="Open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46"/>
          <p:cNvSpPr txBox="1"/>
          <p:nvPr/>
        </p:nvSpPr>
        <p:spPr>
          <a:xfrm>
            <a:off x="752400" y="886975"/>
            <a:ext cx="6292800" cy="658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2500">
                <a:solidFill>
                  <a:srgbClr val="003C46"/>
                </a:solidFill>
                <a:latin typeface="Lexend Deca"/>
                <a:ea typeface="Lexend Deca"/>
                <a:cs typeface="Lexend Deca"/>
                <a:sym typeface="Lexend Deca"/>
              </a:rPr>
              <a:t>Verwijs naar je bronnen</a:t>
            </a:r>
            <a:endParaRPr sz="2600">
              <a:solidFill>
                <a:srgbClr val="003C46"/>
              </a:solidFill>
              <a:latin typeface="Lexend Deca"/>
              <a:ea typeface="Lexend Deca"/>
              <a:cs typeface="Lexend Deca"/>
              <a:sym typeface="Lexend Deca"/>
            </a:endParaRPr>
          </a:p>
        </p:txBody>
      </p:sp>
      <p:sp>
        <p:nvSpPr>
          <p:cNvPr id="279" name="Google Shape;279;p46"/>
          <p:cNvSpPr txBox="1"/>
          <p:nvPr/>
        </p:nvSpPr>
        <p:spPr>
          <a:xfrm>
            <a:off x="752400" y="1554575"/>
            <a:ext cx="7740000" cy="3182700"/>
          </a:xfrm>
          <a:prstGeom prst="rect">
            <a:avLst/>
          </a:prstGeom>
          <a:noFill/>
          <a:ln>
            <a:noFill/>
          </a:ln>
        </p:spPr>
        <p:txBody>
          <a:bodyPr anchorCtr="0" anchor="t" bIns="91425" lIns="91425" spcFirstLastPara="1" rIns="91425" wrap="square" tIns="91425">
            <a:noAutofit/>
          </a:bodyPr>
          <a:lstStyle/>
          <a:p>
            <a:pPr indent="-317500" lvl="0" marL="457200" rtl="0" algn="l">
              <a:lnSpc>
                <a:spcPct val="115000"/>
              </a:lnSpc>
              <a:spcBef>
                <a:spcPts val="0"/>
              </a:spcBef>
              <a:spcAft>
                <a:spcPts val="0"/>
              </a:spcAft>
              <a:buClr>
                <a:schemeClr val="dk2"/>
              </a:buClr>
              <a:buSzPts val="1400"/>
              <a:buFont typeface="Open Sans"/>
              <a:buChar char="●"/>
            </a:pPr>
            <a:r>
              <a:rPr lang="en">
                <a:solidFill>
                  <a:schemeClr val="dk2"/>
                </a:solidFill>
                <a:latin typeface="Open Sans"/>
                <a:ea typeface="Open Sans"/>
                <a:cs typeface="Open Sans"/>
                <a:sym typeface="Open Sans"/>
              </a:rPr>
              <a:t>Creëer je verwijzingen in een vroeg stadium.</a:t>
            </a:r>
            <a:endParaRPr>
              <a:solidFill>
                <a:schemeClr val="dk2"/>
              </a:solidFill>
              <a:latin typeface="Open Sans"/>
              <a:ea typeface="Open Sans"/>
              <a:cs typeface="Open Sans"/>
              <a:sym typeface="Open Sans"/>
            </a:endParaRPr>
          </a:p>
          <a:p>
            <a:pPr indent="-317500" lvl="1" marL="914400" rtl="0" algn="l">
              <a:lnSpc>
                <a:spcPct val="115000"/>
              </a:lnSpc>
              <a:spcBef>
                <a:spcPts val="300"/>
              </a:spcBef>
              <a:spcAft>
                <a:spcPts val="0"/>
              </a:spcAft>
              <a:buClr>
                <a:schemeClr val="dk2"/>
              </a:buClr>
              <a:buSzPts val="1400"/>
              <a:buFont typeface="Open Sans"/>
              <a:buChar char="○"/>
            </a:pPr>
            <a:r>
              <a:rPr lang="en">
                <a:solidFill>
                  <a:schemeClr val="dk2"/>
                </a:solidFill>
                <a:latin typeface="Open Sans"/>
                <a:ea typeface="Open Sans"/>
                <a:cs typeface="Open Sans"/>
                <a:sym typeface="Open Sans"/>
              </a:rPr>
              <a:t>Het is gemakkelijk om dit tot het laatst te bewaren, maar als je tegen het einde in tijdnood komt, kan je werk staan of vallen met de correctheid van de verwijzingen.</a:t>
            </a:r>
            <a:endParaRPr>
              <a:solidFill>
                <a:schemeClr val="dk2"/>
              </a:solidFill>
              <a:latin typeface="Open Sans"/>
              <a:ea typeface="Open Sans"/>
              <a:cs typeface="Open Sans"/>
              <a:sym typeface="Open Sans"/>
            </a:endParaRPr>
          </a:p>
          <a:p>
            <a:pPr indent="-317500" lvl="1" marL="914400" rtl="0" algn="l">
              <a:lnSpc>
                <a:spcPct val="115000"/>
              </a:lnSpc>
              <a:spcBef>
                <a:spcPts val="300"/>
              </a:spcBef>
              <a:spcAft>
                <a:spcPts val="0"/>
              </a:spcAft>
              <a:buClr>
                <a:schemeClr val="dk2"/>
              </a:buClr>
              <a:buSzPts val="1400"/>
              <a:buFont typeface="Open Sans"/>
              <a:buChar char="○"/>
            </a:pPr>
            <a:r>
              <a:rPr lang="en">
                <a:solidFill>
                  <a:schemeClr val="dk2"/>
                </a:solidFill>
                <a:latin typeface="Open Sans"/>
                <a:ea typeface="Open Sans"/>
                <a:cs typeface="Open Sans"/>
                <a:sym typeface="Open Sans"/>
              </a:rPr>
              <a:t>Als je de tijd neemt om een bibliografie en verwijzingen binnen de tekst te maken, is er later een kleinere kans dat je foutjes maakt.</a:t>
            </a:r>
            <a:endParaRPr>
              <a:solidFill>
                <a:schemeClr val="dk2"/>
              </a:solidFill>
              <a:latin typeface="Open Sans"/>
              <a:ea typeface="Open Sans"/>
              <a:cs typeface="Open Sans"/>
              <a:sym typeface="Open Sans"/>
            </a:endParaRPr>
          </a:p>
          <a:p>
            <a:pPr indent="-317500" lvl="2" marL="1371600" rtl="0" algn="l">
              <a:lnSpc>
                <a:spcPct val="115000"/>
              </a:lnSpc>
              <a:spcBef>
                <a:spcPts val="300"/>
              </a:spcBef>
              <a:spcAft>
                <a:spcPts val="0"/>
              </a:spcAft>
              <a:buClr>
                <a:schemeClr val="dk2"/>
              </a:buClr>
              <a:buSzPts val="1400"/>
              <a:buFont typeface="Open Sans"/>
              <a:buChar char="■"/>
            </a:pPr>
            <a:r>
              <a:rPr lang="en">
                <a:solidFill>
                  <a:schemeClr val="dk2"/>
                </a:solidFill>
                <a:latin typeface="Open Sans"/>
                <a:ea typeface="Open Sans"/>
                <a:cs typeface="Open Sans"/>
                <a:sym typeface="Open Sans"/>
              </a:rPr>
              <a:t>Er zijn veel gerenommeerde internetprogramma's die je helpen bij het creëren en bijhouden van deze informatie. Overweeg het gebruik van een van deze bronnen om je hiermee te helpen.</a:t>
            </a:r>
            <a:endParaRPr>
              <a:solidFill>
                <a:schemeClr val="dk2"/>
              </a:solidFill>
              <a:latin typeface="Open Sans"/>
              <a:ea typeface="Open Sans"/>
              <a:cs typeface="Open Sans"/>
              <a:sym typeface="Open Sans"/>
            </a:endParaRPr>
          </a:p>
          <a:p>
            <a:pPr indent="-317500" lvl="0" marL="457200" rtl="0" algn="l">
              <a:lnSpc>
                <a:spcPct val="115000"/>
              </a:lnSpc>
              <a:spcBef>
                <a:spcPts val="300"/>
              </a:spcBef>
              <a:spcAft>
                <a:spcPts val="0"/>
              </a:spcAft>
              <a:buClr>
                <a:schemeClr val="dk2"/>
              </a:buClr>
              <a:buSzPts val="1400"/>
              <a:buFont typeface="Open Sans"/>
              <a:buChar char="●"/>
            </a:pPr>
            <a:r>
              <a:rPr lang="en">
                <a:solidFill>
                  <a:schemeClr val="dk2"/>
                </a:solidFill>
                <a:latin typeface="Open Sans"/>
                <a:ea typeface="Open Sans"/>
                <a:cs typeface="Open Sans"/>
                <a:sym typeface="Open Sans"/>
              </a:rPr>
              <a:t>Neem verwijzingen binnen de tekst op terwijl je schrijft.</a:t>
            </a:r>
            <a:endParaRPr>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a:solidFill>
                <a:schemeClr val="dk2"/>
              </a:solidFill>
              <a:latin typeface="Open Sans"/>
              <a:ea typeface="Open Sans"/>
              <a:cs typeface="Open Sans"/>
              <a:sym typeface="Open Sans"/>
            </a:endParaRPr>
          </a:p>
        </p:txBody>
      </p:sp>
      <p:pic>
        <p:nvPicPr>
          <p:cNvPr id="280" name="Google Shape;280;p46"/>
          <p:cNvPicPr preferRelativeResize="0"/>
          <p:nvPr/>
        </p:nvPicPr>
        <p:blipFill rotWithShape="1">
          <a:blip r:embed="rId3">
            <a:alphaModFix/>
          </a:blip>
          <a:srcRect b="13413" l="13413" r="13406" t="13406"/>
          <a:stretch/>
        </p:blipFill>
        <p:spPr>
          <a:xfrm>
            <a:off x="7499650" y="187241"/>
            <a:ext cx="1319491" cy="583199"/>
          </a:xfrm>
          <a:prstGeom prst="rect">
            <a:avLst/>
          </a:prstGeom>
          <a:noFill/>
          <a:ln>
            <a:noFill/>
          </a:ln>
        </p:spPr>
      </p:pic>
      <p:sp>
        <p:nvSpPr>
          <p:cNvPr id="281" name="Google Shape;281;p46"/>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rgbClr val="666666"/>
                </a:solidFill>
                <a:latin typeface="Open Sans"/>
                <a:ea typeface="Open Sans"/>
                <a:cs typeface="Open Sans"/>
                <a:sym typeface="Open Sans"/>
              </a:rPr>
              <a:t>© 2022 Turnitin LLC. Alle rechten voorbehouden.</a:t>
            </a:r>
            <a:endParaRPr sz="600">
              <a:solidFill>
                <a:srgbClr val="666666"/>
              </a:solidFill>
              <a:latin typeface="Open Sans"/>
              <a:ea typeface="Open Sans"/>
              <a:cs typeface="Open Sans"/>
              <a:sym typeface="Open Sans"/>
            </a:endParaRPr>
          </a:p>
        </p:txBody>
      </p:sp>
      <p:pic>
        <p:nvPicPr>
          <p:cNvPr id="282" name="Google Shape;282;p46"/>
          <p:cNvPicPr preferRelativeResize="0"/>
          <p:nvPr/>
        </p:nvPicPr>
        <p:blipFill>
          <a:blip r:embed="rId4">
            <a:alphaModFix/>
          </a:blip>
          <a:stretch>
            <a:fillRect/>
          </a:stretch>
        </p:blipFill>
        <p:spPr>
          <a:xfrm>
            <a:off x="7258825" y="4030000"/>
            <a:ext cx="1383300" cy="7410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47"/>
          <p:cNvSpPr txBox="1"/>
          <p:nvPr/>
        </p:nvSpPr>
        <p:spPr>
          <a:xfrm>
            <a:off x="752400" y="886975"/>
            <a:ext cx="6292800" cy="658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2500">
                <a:solidFill>
                  <a:srgbClr val="003C46"/>
                </a:solidFill>
                <a:latin typeface="Lexend Deca"/>
                <a:ea typeface="Lexend Deca"/>
                <a:cs typeface="Lexend Deca"/>
                <a:sym typeface="Lexend Deca"/>
              </a:rPr>
              <a:t>Beheer je tijd verstandig</a:t>
            </a:r>
            <a:endParaRPr sz="2600">
              <a:solidFill>
                <a:srgbClr val="003C46"/>
              </a:solidFill>
              <a:latin typeface="Lexend Deca"/>
              <a:ea typeface="Lexend Deca"/>
              <a:cs typeface="Lexend Deca"/>
              <a:sym typeface="Lexend Deca"/>
            </a:endParaRPr>
          </a:p>
        </p:txBody>
      </p:sp>
      <p:sp>
        <p:nvSpPr>
          <p:cNvPr id="288" name="Google Shape;288;p47"/>
          <p:cNvSpPr txBox="1"/>
          <p:nvPr/>
        </p:nvSpPr>
        <p:spPr>
          <a:xfrm>
            <a:off x="752400" y="1554575"/>
            <a:ext cx="7740000" cy="3182700"/>
          </a:xfrm>
          <a:prstGeom prst="rect">
            <a:avLst/>
          </a:prstGeom>
          <a:noFill/>
          <a:ln>
            <a:noFill/>
          </a:ln>
        </p:spPr>
        <p:txBody>
          <a:bodyPr anchorCtr="0" anchor="t" bIns="91425" lIns="91425" spcFirstLastPara="1" rIns="91425" wrap="square" tIns="91425">
            <a:noAutofit/>
          </a:bodyPr>
          <a:lstStyle/>
          <a:p>
            <a:pPr indent="-317500" lvl="0" marL="457200" rtl="0" algn="l">
              <a:lnSpc>
                <a:spcPct val="115000"/>
              </a:lnSpc>
              <a:spcBef>
                <a:spcPts val="0"/>
              </a:spcBef>
              <a:spcAft>
                <a:spcPts val="0"/>
              </a:spcAft>
              <a:buClr>
                <a:schemeClr val="dk2"/>
              </a:buClr>
              <a:buSzPts val="1400"/>
              <a:buFont typeface="Open Sans"/>
              <a:buChar char="●"/>
            </a:pPr>
            <a:r>
              <a:rPr lang="en">
                <a:solidFill>
                  <a:schemeClr val="dk2"/>
                </a:solidFill>
                <a:latin typeface="Open Sans"/>
                <a:ea typeface="Open Sans"/>
                <a:cs typeface="Open Sans"/>
                <a:sym typeface="Open Sans"/>
              </a:rPr>
              <a:t>Houd je oorspronkelijke plan goed in de gaten en houd je aan je deadlines.</a:t>
            </a:r>
            <a:endParaRPr>
              <a:solidFill>
                <a:schemeClr val="dk2"/>
              </a:solidFill>
              <a:latin typeface="Open Sans"/>
              <a:ea typeface="Open Sans"/>
              <a:cs typeface="Open Sans"/>
              <a:sym typeface="Open Sans"/>
            </a:endParaRPr>
          </a:p>
          <a:p>
            <a:pPr indent="-317500" lvl="0" marL="457200" rtl="0" algn="l">
              <a:lnSpc>
                <a:spcPct val="115000"/>
              </a:lnSpc>
              <a:spcBef>
                <a:spcPts val="600"/>
              </a:spcBef>
              <a:spcAft>
                <a:spcPts val="0"/>
              </a:spcAft>
              <a:buClr>
                <a:schemeClr val="dk2"/>
              </a:buClr>
              <a:buSzPts val="1400"/>
              <a:buFont typeface="Open Sans"/>
              <a:buChar char="●"/>
            </a:pPr>
            <a:r>
              <a:rPr lang="en">
                <a:solidFill>
                  <a:schemeClr val="dk2"/>
                </a:solidFill>
                <a:latin typeface="Open Sans"/>
                <a:ea typeface="Open Sans"/>
                <a:cs typeface="Open Sans"/>
                <a:sym typeface="Open Sans"/>
              </a:rPr>
              <a:t>Houd deadlines en andere verplichtingen bij op een kalender.</a:t>
            </a:r>
            <a:endParaRPr>
              <a:solidFill>
                <a:schemeClr val="dk2"/>
              </a:solidFill>
              <a:latin typeface="Open Sans"/>
              <a:ea typeface="Open Sans"/>
              <a:cs typeface="Open Sans"/>
              <a:sym typeface="Open Sans"/>
            </a:endParaRPr>
          </a:p>
          <a:p>
            <a:pPr indent="-317500" lvl="0" marL="457200" rtl="0" algn="l">
              <a:lnSpc>
                <a:spcPct val="115000"/>
              </a:lnSpc>
              <a:spcBef>
                <a:spcPts val="600"/>
              </a:spcBef>
              <a:spcAft>
                <a:spcPts val="0"/>
              </a:spcAft>
              <a:buClr>
                <a:schemeClr val="dk2"/>
              </a:buClr>
              <a:buSzPts val="1400"/>
              <a:buFont typeface="Open Sans"/>
              <a:buChar char="●"/>
            </a:pPr>
            <a:r>
              <a:rPr lang="en">
                <a:solidFill>
                  <a:schemeClr val="dk2"/>
                </a:solidFill>
                <a:latin typeface="Open Sans"/>
                <a:ea typeface="Open Sans"/>
                <a:cs typeface="Open Sans"/>
                <a:sym typeface="Open Sans"/>
              </a:rPr>
              <a:t>Overweeg iemand in te schakelen die je helpt op schema te blijven, zoals een huisgenoot, klasgenoot of familielid.</a:t>
            </a:r>
            <a:endParaRPr>
              <a:solidFill>
                <a:schemeClr val="dk2"/>
              </a:solidFill>
              <a:latin typeface="Open Sans"/>
              <a:ea typeface="Open Sans"/>
              <a:cs typeface="Open Sans"/>
              <a:sym typeface="Open Sans"/>
            </a:endParaRPr>
          </a:p>
          <a:p>
            <a:pPr indent="-317500" lvl="1" marL="914400" rtl="0" algn="l">
              <a:lnSpc>
                <a:spcPct val="115000"/>
              </a:lnSpc>
              <a:spcBef>
                <a:spcPts val="0"/>
              </a:spcBef>
              <a:spcAft>
                <a:spcPts val="0"/>
              </a:spcAft>
              <a:buClr>
                <a:schemeClr val="dk2"/>
              </a:buClr>
              <a:buSzPts val="1400"/>
              <a:buFont typeface="Open Sans"/>
              <a:buChar char="○"/>
            </a:pPr>
            <a:r>
              <a:rPr lang="en">
                <a:solidFill>
                  <a:schemeClr val="dk2"/>
                </a:solidFill>
                <a:latin typeface="Open Sans"/>
                <a:ea typeface="Open Sans"/>
                <a:cs typeface="Open Sans"/>
                <a:sym typeface="Open Sans"/>
              </a:rPr>
              <a:t>Plan regelmatige controlemomenten in en zorg ervoor dat deze persoon je verantwoordelijk houdt voor het werk dat je zou moeten doen.</a:t>
            </a:r>
            <a:endParaRPr>
              <a:solidFill>
                <a:schemeClr val="dk2"/>
              </a:solidFill>
              <a:latin typeface="Open Sans"/>
              <a:ea typeface="Open Sans"/>
              <a:cs typeface="Open Sans"/>
              <a:sym typeface="Open Sans"/>
            </a:endParaRPr>
          </a:p>
          <a:p>
            <a:pPr indent="-317500" lvl="0" marL="457200" rtl="0" algn="l">
              <a:lnSpc>
                <a:spcPct val="115000"/>
              </a:lnSpc>
              <a:spcBef>
                <a:spcPts val="0"/>
              </a:spcBef>
              <a:spcAft>
                <a:spcPts val="0"/>
              </a:spcAft>
              <a:buClr>
                <a:schemeClr val="dk2"/>
              </a:buClr>
              <a:buSzPts val="1400"/>
              <a:buFont typeface="Open Sans"/>
              <a:buChar char="●"/>
            </a:pPr>
            <a:r>
              <a:rPr lang="en">
                <a:solidFill>
                  <a:schemeClr val="dk2"/>
                </a:solidFill>
                <a:latin typeface="Open Sans"/>
                <a:ea typeface="Open Sans"/>
                <a:cs typeface="Open Sans"/>
                <a:sym typeface="Open Sans"/>
              </a:rPr>
              <a:t>Houd elke dag tijd vrij om even te werken, in plaats van te proberen grote bergen werk in één keer te verzetten.</a:t>
            </a:r>
            <a:endParaRPr>
              <a:solidFill>
                <a:schemeClr val="dk2"/>
              </a:solidFill>
              <a:latin typeface="Open Sans"/>
              <a:ea typeface="Open Sans"/>
              <a:cs typeface="Open Sans"/>
              <a:sym typeface="Open Sans"/>
            </a:endParaRPr>
          </a:p>
          <a:p>
            <a:pPr indent="-317500" lvl="1" marL="914400" rtl="0" algn="l">
              <a:lnSpc>
                <a:spcPct val="115000"/>
              </a:lnSpc>
              <a:spcBef>
                <a:spcPts val="300"/>
              </a:spcBef>
              <a:spcAft>
                <a:spcPts val="0"/>
              </a:spcAft>
              <a:buClr>
                <a:schemeClr val="dk2"/>
              </a:buClr>
              <a:buSzPts val="1400"/>
              <a:buFont typeface="Open Sans"/>
              <a:buChar char="○"/>
            </a:pPr>
            <a:r>
              <a:rPr lang="en">
                <a:solidFill>
                  <a:schemeClr val="dk2"/>
                </a:solidFill>
                <a:latin typeface="Open Sans"/>
                <a:ea typeface="Open Sans"/>
                <a:cs typeface="Open Sans"/>
                <a:sym typeface="Open Sans"/>
              </a:rPr>
              <a:t>Zo vermijdt je het risico op een burn-out of uitstelgedrag.</a:t>
            </a:r>
            <a:endParaRPr>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a:solidFill>
                <a:schemeClr val="dk2"/>
              </a:solidFill>
              <a:latin typeface="Open Sans"/>
              <a:ea typeface="Open Sans"/>
              <a:cs typeface="Open Sans"/>
              <a:sym typeface="Open Sans"/>
            </a:endParaRPr>
          </a:p>
          <a:p>
            <a:pPr indent="0" lvl="0" marL="0" rtl="0" algn="l">
              <a:lnSpc>
                <a:spcPct val="150000"/>
              </a:lnSpc>
              <a:spcBef>
                <a:spcPts val="0"/>
              </a:spcBef>
              <a:spcAft>
                <a:spcPts val="0"/>
              </a:spcAft>
              <a:buNone/>
            </a:pPr>
            <a:r>
              <a:t/>
            </a:r>
            <a:endParaRPr>
              <a:solidFill>
                <a:schemeClr val="dk2"/>
              </a:solidFill>
              <a:latin typeface="Open Sans"/>
              <a:ea typeface="Open Sans"/>
              <a:cs typeface="Open Sans"/>
              <a:sym typeface="Open Sans"/>
            </a:endParaRPr>
          </a:p>
          <a:p>
            <a:pPr indent="0" lvl="0" marL="0" rtl="0" algn="l">
              <a:lnSpc>
                <a:spcPct val="150000"/>
              </a:lnSpc>
              <a:spcBef>
                <a:spcPts val="0"/>
              </a:spcBef>
              <a:spcAft>
                <a:spcPts val="0"/>
              </a:spcAft>
              <a:buNone/>
            </a:pPr>
            <a:r>
              <a:t/>
            </a:r>
            <a:endParaRPr>
              <a:solidFill>
                <a:schemeClr val="dk2"/>
              </a:solidFill>
              <a:latin typeface="Open Sans"/>
              <a:ea typeface="Open Sans"/>
              <a:cs typeface="Open Sans"/>
              <a:sym typeface="Open Sans"/>
            </a:endParaRPr>
          </a:p>
          <a:p>
            <a:pPr indent="0" lvl="0" marL="0" rtl="0" algn="l">
              <a:lnSpc>
                <a:spcPct val="150000"/>
              </a:lnSpc>
              <a:spcBef>
                <a:spcPts val="0"/>
              </a:spcBef>
              <a:spcAft>
                <a:spcPts val="0"/>
              </a:spcAft>
              <a:buNone/>
            </a:pPr>
            <a:r>
              <a:t/>
            </a:r>
            <a:endParaRPr sz="1200">
              <a:solidFill>
                <a:schemeClr val="dk2"/>
              </a:solidFill>
              <a:latin typeface="Open Sans"/>
              <a:ea typeface="Open Sans"/>
              <a:cs typeface="Open Sans"/>
              <a:sym typeface="Open Sans"/>
            </a:endParaRPr>
          </a:p>
          <a:p>
            <a:pPr indent="0" lvl="0" marL="0" rtl="0" algn="l">
              <a:lnSpc>
                <a:spcPct val="115000"/>
              </a:lnSpc>
              <a:spcBef>
                <a:spcPts val="0"/>
              </a:spcBef>
              <a:spcAft>
                <a:spcPts val="1600"/>
              </a:spcAft>
              <a:buNone/>
            </a:pPr>
            <a:r>
              <a:t/>
            </a:r>
            <a:endParaRPr sz="1500">
              <a:solidFill>
                <a:schemeClr val="dk2"/>
              </a:solidFill>
              <a:latin typeface="Open Sans"/>
              <a:ea typeface="Open Sans"/>
              <a:cs typeface="Open Sans"/>
              <a:sym typeface="Open Sans"/>
            </a:endParaRPr>
          </a:p>
        </p:txBody>
      </p:sp>
      <p:pic>
        <p:nvPicPr>
          <p:cNvPr id="289" name="Google Shape;289;p47"/>
          <p:cNvPicPr preferRelativeResize="0"/>
          <p:nvPr/>
        </p:nvPicPr>
        <p:blipFill rotWithShape="1">
          <a:blip r:embed="rId3">
            <a:alphaModFix/>
          </a:blip>
          <a:srcRect b="13413" l="13413" r="13406" t="13406"/>
          <a:stretch/>
        </p:blipFill>
        <p:spPr>
          <a:xfrm>
            <a:off x="7499650" y="187241"/>
            <a:ext cx="1319491" cy="583199"/>
          </a:xfrm>
          <a:prstGeom prst="rect">
            <a:avLst/>
          </a:prstGeom>
          <a:noFill/>
          <a:ln>
            <a:noFill/>
          </a:ln>
        </p:spPr>
      </p:pic>
      <p:sp>
        <p:nvSpPr>
          <p:cNvPr id="290" name="Google Shape;290;p47"/>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rgbClr val="666666"/>
                </a:solidFill>
                <a:latin typeface="Open Sans"/>
                <a:ea typeface="Open Sans"/>
                <a:cs typeface="Open Sans"/>
                <a:sym typeface="Open Sans"/>
              </a:rPr>
              <a:t>© 2022 Turnitin LLC. Alle rechten voorbehouden.</a:t>
            </a:r>
            <a:endParaRPr sz="600">
              <a:solidFill>
                <a:srgbClr val="666666"/>
              </a:solidFill>
              <a:latin typeface="Open Sans"/>
              <a:ea typeface="Open Sans"/>
              <a:cs typeface="Open Sans"/>
              <a:sym typeface="Open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48"/>
          <p:cNvSpPr txBox="1"/>
          <p:nvPr/>
        </p:nvSpPr>
        <p:spPr>
          <a:xfrm>
            <a:off x="752400" y="1554575"/>
            <a:ext cx="7740000" cy="3182700"/>
          </a:xfrm>
          <a:prstGeom prst="rect">
            <a:avLst/>
          </a:prstGeom>
          <a:noFill/>
          <a:ln>
            <a:noFill/>
          </a:ln>
        </p:spPr>
        <p:txBody>
          <a:bodyPr anchorCtr="0" anchor="t" bIns="91425" lIns="91425" spcFirstLastPara="1" rIns="91425" wrap="square" tIns="91425">
            <a:noAutofit/>
          </a:bodyPr>
          <a:lstStyle/>
          <a:p>
            <a:pPr indent="-317500" lvl="0" marL="457200" rtl="0" algn="l">
              <a:lnSpc>
                <a:spcPct val="115000"/>
              </a:lnSpc>
              <a:spcBef>
                <a:spcPts val="0"/>
              </a:spcBef>
              <a:spcAft>
                <a:spcPts val="0"/>
              </a:spcAft>
              <a:buClr>
                <a:schemeClr val="dk2"/>
              </a:buClr>
              <a:buSzPts val="1400"/>
              <a:buFont typeface="Open Sans"/>
              <a:buChar char="●"/>
            </a:pPr>
            <a:r>
              <a:rPr lang="en">
                <a:solidFill>
                  <a:schemeClr val="dk2"/>
                </a:solidFill>
                <a:latin typeface="Open Sans"/>
                <a:ea typeface="Open Sans"/>
                <a:cs typeface="Open Sans"/>
                <a:sym typeface="Open Sans"/>
              </a:rPr>
              <a:t>Gebruik checklists, to-do-lijstjes, werkbladen, enz. om je plan en de bronnen georganiseerd te houden.</a:t>
            </a:r>
            <a:endParaRPr>
              <a:solidFill>
                <a:schemeClr val="dk2"/>
              </a:solidFill>
              <a:latin typeface="Open Sans"/>
              <a:ea typeface="Open Sans"/>
              <a:cs typeface="Open Sans"/>
              <a:sym typeface="Open Sans"/>
            </a:endParaRPr>
          </a:p>
          <a:p>
            <a:pPr indent="0" lvl="0" marL="457200" rtl="0" algn="l">
              <a:lnSpc>
                <a:spcPct val="50000"/>
              </a:lnSpc>
              <a:spcBef>
                <a:spcPts val="0"/>
              </a:spcBef>
              <a:spcAft>
                <a:spcPts val="0"/>
              </a:spcAft>
              <a:buNone/>
            </a:pPr>
            <a:r>
              <a:t/>
            </a:r>
            <a:endParaRPr>
              <a:solidFill>
                <a:schemeClr val="dk2"/>
              </a:solidFill>
              <a:latin typeface="Open Sans"/>
              <a:ea typeface="Open Sans"/>
              <a:cs typeface="Open Sans"/>
              <a:sym typeface="Open Sans"/>
            </a:endParaRPr>
          </a:p>
          <a:p>
            <a:pPr indent="-317500" lvl="0" marL="457200" rtl="0" algn="l">
              <a:lnSpc>
                <a:spcPct val="115000"/>
              </a:lnSpc>
              <a:spcBef>
                <a:spcPts val="0"/>
              </a:spcBef>
              <a:spcAft>
                <a:spcPts val="0"/>
              </a:spcAft>
              <a:buClr>
                <a:schemeClr val="dk2"/>
              </a:buClr>
              <a:buSzPts val="1400"/>
              <a:buFont typeface="Open Sans"/>
              <a:buChar char="●"/>
            </a:pPr>
            <a:r>
              <a:rPr lang="en">
                <a:solidFill>
                  <a:schemeClr val="dk2"/>
                </a:solidFill>
                <a:latin typeface="Open Sans"/>
                <a:ea typeface="Open Sans"/>
                <a:cs typeface="Open Sans"/>
                <a:sym typeface="Open Sans"/>
              </a:rPr>
              <a:t>Houd alle informatie van elke bron bij elkaar en label de informatie op een effectieve manier.</a:t>
            </a:r>
            <a:endParaRPr>
              <a:solidFill>
                <a:schemeClr val="dk2"/>
              </a:solidFill>
              <a:latin typeface="Open Sans"/>
              <a:ea typeface="Open Sans"/>
              <a:cs typeface="Open Sans"/>
              <a:sym typeface="Open Sans"/>
            </a:endParaRPr>
          </a:p>
          <a:p>
            <a:pPr indent="0" lvl="0" marL="457200" rtl="0" algn="l">
              <a:lnSpc>
                <a:spcPct val="50000"/>
              </a:lnSpc>
              <a:spcBef>
                <a:spcPts val="0"/>
              </a:spcBef>
              <a:spcAft>
                <a:spcPts val="0"/>
              </a:spcAft>
              <a:buNone/>
            </a:pPr>
            <a:r>
              <a:t/>
            </a:r>
            <a:endParaRPr>
              <a:solidFill>
                <a:schemeClr val="dk2"/>
              </a:solidFill>
              <a:latin typeface="Open Sans"/>
              <a:ea typeface="Open Sans"/>
              <a:cs typeface="Open Sans"/>
              <a:sym typeface="Open Sans"/>
            </a:endParaRPr>
          </a:p>
          <a:p>
            <a:pPr indent="-317500" lvl="0" marL="457200" rtl="0" algn="l">
              <a:lnSpc>
                <a:spcPct val="115000"/>
              </a:lnSpc>
              <a:spcBef>
                <a:spcPts val="0"/>
              </a:spcBef>
              <a:spcAft>
                <a:spcPts val="0"/>
              </a:spcAft>
              <a:buClr>
                <a:schemeClr val="dk2"/>
              </a:buClr>
              <a:buSzPts val="1400"/>
              <a:buFont typeface="Open Sans"/>
              <a:buChar char="●"/>
            </a:pPr>
            <a:r>
              <a:rPr lang="en">
                <a:solidFill>
                  <a:schemeClr val="dk2"/>
                </a:solidFill>
                <a:latin typeface="Open Sans"/>
                <a:ea typeface="Open Sans"/>
                <a:cs typeface="Open Sans"/>
                <a:sym typeface="Open Sans"/>
              </a:rPr>
              <a:t>Gebruik mappen en hoezen om fysieke documenten te bewaren en sorteer digitale informatie in georganiseerde mappen.</a:t>
            </a:r>
            <a:endParaRPr>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a:solidFill>
                <a:schemeClr val="dk2"/>
              </a:solidFill>
              <a:latin typeface="Open Sans"/>
              <a:ea typeface="Open Sans"/>
              <a:cs typeface="Open Sans"/>
              <a:sym typeface="Open Sans"/>
            </a:endParaRPr>
          </a:p>
          <a:p>
            <a:pPr indent="0" lvl="0" marL="0" rtl="0" algn="l">
              <a:lnSpc>
                <a:spcPct val="150000"/>
              </a:lnSpc>
              <a:spcBef>
                <a:spcPts val="0"/>
              </a:spcBef>
              <a:spcAft>
                <a:spcPts val="0"/>
              </a:spcAft>
              <a:buNone/>
            </a:pPr>
            <a:r>
              <a:t/>
            </a:r>
            <a:endParaRPr>
              <a:solidFill>
                <a:schemeClr val="dk2"/>
              </a:solidFill>
              <a:latin typeface="Open Sans"/>
              <a:ea typeface="Open Sans"/>
              <a:cs typeface="Open Sans"/>
              <a:sym typeface="Open Sans"/>
            </a:endParaRPr>
          </a:p>
          <a:p>
            <a:pPr indent="0" lvl="0" marL="0" rtl="0" algn="l">
              <a:lnSpc>
                <a:spcPct val="150000"/>
              </a:lnSpc>
              <a:spcBef>
                <a:spcPts val="0"/>
              </a:spcBef>
              <a:spcAft>
                <a:spcPts val="0"/>
              </a:spcAft>
              <a:buNone/>
            </a:pPr>
            <a:r>
              <a:t/>
            </a:r>
            <a:endParaRPr>
              <a:solidFill>
                <a:schemeClr val="dk2"/>
              </a:solidFill>
              <a:latin typeface="Open Sans"/>
              <a:ea typeface="Open Sans"/>
              <a:cs typeface="Open Sans"/>
              <a:sym typeface="Open Sans"/>
            </a:endParaRPr>
          </a:p>
          <a:p>
            <a:pPr indent="0" lvl="0" marL="0" rtl="0" algn="l">
              <a:lnSpc>
                <a:spcPct val="150000"/>
              </a:lnSpc>
              <a:spcBef>
                <a:spcPts val="0"/>
              </a:spcBef>
              <a:spcAft>
                <a:spcPts val="0"/>
              </a:spcAft>
              <a:buNone/>
            </a:pPr>
            <a:r>
              <a:t/>
            </a:r>
            <a:endParaRPr sz="1200">
              <a:solidFill>
                <a:schemeClr val="dk2"/>
              </a:solidFill>
              <a:latin typeface="Open Sans"/>
              <a:ea typeface="Open Sans"/>
              <a:cs typeface="Open Sans"/>
              <a:sym typeface="Open Sans"/>
            </a:endParaRPr>
          </a:p>
          <a:p>
            <a:pPr indent="0" lvl="0" marL="0" rtl="0" algn="l">
              <a:lnSpc>
                <a:spcPct val="115000"/>
              </a:lnSpc>
              <a:spcBef>
                <a:spcPts val="0"/>
              </a:spcBef>
              <a:spcAft>
                <a:spcPts val="1600"/>
              </a:spcAft>
              <a:buNone/>
            </a:pPr>
            <a:r>
              <a:t/>
            </a:r>
            <a:endParaRPr sz="1500">
              <a:solidFill>
                <a:schemeClr val="dk2"/>
              </a:solidFill>
              <a:latin typeface="Open Sans"/>
              <a:ea typeface="Open Sans"/>
              <a:cs typeface="Open Sans"/>
              <a:sym typeface="Open Sans"/>
            </a:endParaRPr>
          </a:p>
        </p:txBody>
      </p:sp>
      <p:pic>
        <p:nvPicPr>
          <p:cNvPr id="296" name="Google Shape;296;p48"/>
          <p:cNvPicPr preferRelativeResize="0"/>
          <p:nvPr/>
        </p:nvPicPr>
        <p:blipFill rotWithShape="1">
          <a:blip r:embed="rId3">
            <a:alphaModFix/>
          </a:blip>
          <a:srcRect b="13413" l="13413" r="13406" t="13406"/>
          <a:stretch/>
        </p:blipFill>
        <p:spPr>
          <a:xfrm>
            <a:off x="7499650" y="187241"/>
            <a:ext cx="1319491" cy="583199"/>
          </a:xfrm>
          <a:prstGeom prst="rect">
            <a:avLst/>
          </a:prstGeom>
          <a:noFill/>
          <a:ln>
            <a:noFill/>
          </a:ln>
        </p:spPr>
      </p:pic>
      <p:sp>
        <p:nvSpPr>
          <p:cNvPr id="297" name="Google Shape;297;p48"/>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rgbClr val="666666"/>
                </a:solidFill>
                <a:latin typeface="Open Sans"/>
                <a:ea typeface="Open Sans"/>
                <a:cs typeface="Open Sans"/>
                <a:sym typeface="Open Sans"/>
              </a:rPr>
              <a:t>© 2022 Turnitin LLC. Alle rechten voorbehouden.</a:t>
            </a:r>
            <a:endParaRPr sz="600">
              <a:solidFill>
                <a:srgbClr val="666666"/>
              </a:solidFill>
              <a:latin typeface="Open Sans"/>
              <a:ea typeface="Open Sans"/>
              <a:cs typeface="Open Sans"/>
              <a:sym typeface="Open Sans"/>
            </a:endParaRPr>
          </a:p>
        </p:txBody>
      </p:sp>
      <p:pic>
        <p:nvPicPr>
          <p:cNvPr id="298" name="Google Shape;298;p48"/>
          <p:cNvPicPr preferRelativeResize="0"/>
          <p:nvPr/>
        </p:nvPicPr>
        <p:blipFill>
          <a:blip r:embed="rId4">
            <a:alphaModFix/>
          </a:blip>
          <a:stretch>
            <a:fillRect/>
          </a:stretch>
        </p:blipFill>
        <p:spPr>
          <a:xfrm>
            <a:off x="7499650" y="3468650"/>
            <a:ext cx="1239575" cy="1343750"/>
          </a:xfrm>
          <a:prstGeom prst="rect">
            <a:avLst/>
          </a:prstGeom>
          <a:noFill/>
          <a:ln>
            <a:noFill/>
          </a:ln>
        </p:spPr>
      </p:pic>
      <p:sp>
        <p:nvSpPr>
          <p:cNvPr id="299" name="Google Shape;299;p48"/>
          <p:cNvSpPr txBox="1"/>
          <p:nvPr/>
        </p:nvSpPr>
        <p:spPr>
          <a:xfrm>
            <a:off x="752400" y="886975"/>
            <a:ext cx="6292800" cy="492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2500">
                <a:solidFill>
                  <a:srgbClr val="003C46"/>
                </a:solidFill>
                <a:latin typeface="Lexend Deca"/>
                <a:ea typeface="Lexend Deca"/>
                <a:cs typeface="Lexend Deca"/>
                <a:sym typeface="Lexend Deca"/>
              </a:rPr>
              <a:t>Blijf georganiseerd</a:t>
            </a:r>
            <a:endParaRPr sz="2500">
              <a:solidFill>
                <a:srgbClr val="003C46"/>
              </a:solidFill>
              <a:latin typeface="Lexend Deca"/>
              <a:ea typeface="Lexend Deca"/>
              <a:cs typeface="Lexend Deca"/>
              <a:sym typeface="Lexend Deca"/>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p49"/>
          <p:cNvSpPr txBox="1"/>
          <p:nvPr/>
        </p:nvSpPr>
        <p:spPr>
          <a:xfrm>
            <a:off x="752400" y="886975"/>
            <a:ext cx="6292800" cy="658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500">
                <a:solidFill>
                  <a:srgbClr val="003C46"/>
                </a:solidFill>
                <a:latin typeface="Lexend Deca"/>
                <a:ea typeface="Lexend Deca"/>
                <a:cs typeface="Lexend Deca"/>
                <a:sym typeface="Lexend Deca"/>
              </a:rPr>
              <a:t>Welke andere effectieve strategieën kan je delen met je collega's?</a:t>
            </a:r>
            <a:endParaRPr sz="2500">
              <a:solidFill>
                <a:srgbClr val="003C46"/>
              </a:solidFill>
              <a:latin typeface="Lexend Deca"/>
              <a:ea typeface="Lexend Deca"/>
              <a:cs typeface="Lexend Deca"/>
              <a:sym typeface="Lexend Deca"/>
            </a:endParaRPr>
          </a:p>
          <a:p>
            <a:pPr indent="0" lvl="0" marL="0" rtl="0" algn="l">
              <a:lnSpc>
                <a:spcPct val="100000"/>
              </a:lnSpc>
              <a:spcBef>
                <a:spcPts val="0"/>
              </a:spcBef>
              <a:spcAft>
                <a:spcPts val="0"/>
              </a:spcAft>
              <a:buNone/>
            </a:pPr>
            <a:r>
              <a:t/>
            </a:r>
            <a:endParaRPr sz="2500">
              <a:solidFill>
                <a:srgbClr val="003C46"/>
              </a:solidFill>
              <a:latin typeface="Lexend Deca"/>
              <a:ea typeface="Lexend Deca"/>
              <a:cs typeface="Lexend Deca"/>
              <a:sym typeface="Lexend Deca"/>
            </a:endParaRPr>
          </a:p>
        </p:txBody>
      </p:sp>
      <p:pic>
        <p:nvPicPr>
          <p:cNvPr id="305" name="Google Shape;305;p49"/>
          <p:cNvPicPr preferRelativeResize="0"/>
          <p:nvPr/>
        </p:nvPicPr>
        <p:blipFill rotWithShape="1">
          <a:blip r:embed="rId3">
            <a:alphaModFix/>
          </a:blip>
          <a:srcRect b="13413" l="13413" r="13406" t="13406"/>
          <a:stretch/>
        </p:blipFill>
        <p:spPr>
          <a:xfrm>
            <a:off x="7499650" y="187241"/>
            <a:ext cx="1319491" cy="583199"/>
          </a:xfrm>
          <a:prstGeom prst="rect">
            <a:avLst/>
          </a:prstGeom>
          <a:noFill/>
          <a:ln>
            <a:noFill/>
          </a:ln>
        </p:spPr>
      </p:pic>
      <p:sp>
        <p:nvSpPr>
          <p:cNvPr id="306" name="Google Shape;306;p49"/>
          <p:cNvSpPr/>
          <p:nvPr/>
        </p:nvSpPr>
        <p:spPr>
          <a:xfrm>
            <a:off x="880075" y="1950225"/>
            <a:ext cx="7340100" cy="2618400"/>
          </a:xfrm>
          <a:prstGeom prst="roundRect">
            <a:avLst>
              <a:gd fmla="val 6933" name="adj"/>
            </a:avLst>
          </a:prstGeom>
          <a:noFill/>
          <a:ln cap="flat" cmpd="sng" w="9525">
            <a:solidFill>
              <a:srgbClr val="003C4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49"/>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rgbClr val="666666"/>
                </a:solidFill>
                <a:latin typeface="Open Sans"/>
                <a:ea typeface="Open Sans"/>
                <a:cs typeface="Open Sans"/>
                <a:sym typeface="Open Sans"/>
              </a:rPr>
              <a:t>© 2022 Turnitin LLC. Alle rechten voorbehouden.</a:t>
            </a:r>
            <a:endParaRPr sz="600">
              <a:solidFill>
                <a:srgbClr val="666666"/>
              </a:solidFill>
              <a:latin typeface="Open Sans"/>
              <a:ea typeface="Open Sans"/>
              <a:cs typeface="Open Sans"/>
              <a:sym typeface="Open Sans"/>
            </a:endParaRPr>
          </a:p>
        </p:txBody>
      </p:sp>
      <p:sp>
        <p:nvSpPr>
          <p:cNvPr id="308" name="Google Shape;308;p49"/>
          <p:cNvSpPr/>
          <p:nvPr/>
        </p:nvSpPr>
        <p:spPr>
          <a:xfrm>
            <a:off x="7227625" y="3882050"/>
            <a:ext cx="1439100" cy="8127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09" name="Google Shape;309;p49"/>
          <p:cNvPicPr preferRelativeResize="0"/>
          <p:nvPr/>
        </p:nvPicPr>
        <p:blipFill>
          <a:blip r:embed="rId4">
            <a:alphaModFix/>
          </a:blip>
          <a:stretch>
            <a:fillRect/>
          </a:stretch>
        </p:blipFill>
        <p:spPr>
          <a:xfrm>
            <a:off x="7277025" y="3529875"/>
            <a:ext cx="1503150" cy="16294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313" name="Shape 313"/>
        <p:cNvGrpSpPr/>
        <p:nvPr/>
      </p:nvGrpSpPr>
      <p:grpSpPr>
        <a:xfrm>
          <a:off x="0" y="0"/>
          <a:ext cx="0" cy="0"/>
          <a:chOff x="0" y="0"/>
          <a:chExt cx="0" cy="0"/>
        </a:xfrm>
      </p:grpSpPr>
      <p:sp>
        <p:nvSpPr>
          <p:cNvPr id="314" name="Google Shape;314;p50"/>
          <p:cNvSpPr txBox="1"/>
          <p:nvPr/>
        </p:nvSpPr>
        <p:spPr>
          <a:xfrm>
            <a:off x="752400" y="886975"/>
            <a:ext cx="6292800" cy="658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2500">
                <a:solidFill>
                  <a:srgbClr val="003C46"/>
                </a:solidFill>
                <a:latin typeface="Lexend Deca"/>
                <a:ea typeface="Lexend Deca"/>
                <a:cs typeface="Lexend Deca"/>
                <a:sym typeface="Lexend Deca"/>
              </a:rPr>
              <a:t>Maak een plan voor je volgende project</a:t>
            </a:r>
            <a:endParaRPr sz="2500">
              <a:solidFill>
                <a:srgbClr val="003C46"/>
              </a:solidFill>
              <a:latin typeface="Lexend Deca"/>
              <a:ea typeface="Lexend Deca"/>
              <a:cs typeface="Lexend Deca"/>
              <a:sym typeface="Lexend Deca"/>
            </a:endParaRPr>
          </a:p>
          <a:p>
            <a:pPr indent="0" lvl="0" marL="0" rtl="0" algn="l">
              <a:lnSpc>
                <a:spcPct val="115000"/>
              </a:lnSpc>
              <a:spcBef>
                <a:spcPts val="0"/>
              </a:spcBef>
              <a:spcAft>
                <a:spcPts val="0"/>
              </a:spcAft>
              <a:buNone/>
            </a:pPr>
            <a:r>
              <a:t/>
            </a:r>
            <a:endParaRPr sz="2500">
              <a:solidFill>
                <a:srgbClr val="003C46"/>
              </a:solidFill>
              <a:latin typeface="Lexend Deca"/>
              <a:ea typeface="Lexend Deca"/>
              <a:cs typeface="Lexend Deca"/>
              <a:sym typeface="Lexend Deca"/>
            </a:endParaRPr>
          </a:p>
        </p:txBody>
      </p:sp>
      <p:sp>
        <p:nvSpPr>
          <p:cNvPr id="315" name="Google Shape;315;p50"/>
          <p:cNvSpPr txBox="1"/>
          <p:nvPr/>
        </p:nvSpPr>
        <p:spPr>
          <a:xfrm>
            <a:off x="752400" y="1554575"/>
            <a:ext cx="7740000" cy="3182700"/>
          </a:xfrm>
          <a:prstGeom prst="rect">
            <a:avLst/>
          </a:prstGeom>
          <a:noFill/>
          <a:ln>
            <a:noFill/>
          </a:ln>
        </p:spPr>
        <p:txBody>
          <a:bodyPr anchorCtr="0" anchor="t" bIns="91425" lIns="91425" spcFirstLastPara="1" rIns="91425" wrap="square" tIns="91425">
            <a:noAutofit/>
          </a:bodyPr>
          <a:lstStyle/>
          <a:p>
            <a:pPr indent="-317500" lvl="0" marL="457200" rtl="0" algn="l">
              <a:lnSpc>
                <a:spcPct val="115000"/>
              </a:lnSpc>
              <a:spcBef>
                <a:spcPts val="0"/>
              </a:spcBef>
              <a:spcAft>
                <a:spcPts val="0"/>
              </a:spcAft>
              <a:buClr>
                <a:schemeClr val="dk2"/>
              </a:buClr>
              <a:buSzPts val="1400"/>
              <a:buFont typeface="Open Sans"/>
              <a:buChar char="●"/>
            </a:pPr>
            <a:r>
              <a:rPr lang="en">
                <a:solidFill>
                  <a:schemeClr val="dk2"/>
                </a:solidFill>
                <a:latin typeface="Open Sans"/>
                <a:ea typeface="Open Sans"/>
                <a:cs typeface="Open Sans"/>
                <a:sym typeface="Open Sans"/>
              </a:rPr>
              <a:t>Denk na over de strategieën die we tot nu toe hebben besproken. Kies er één of twee die je wilt uitproberen tijdens het volgende project.</a:t>
            </a:r>
            <a:endParaRPr>
              <a:solidFill>
                <a:schemeClr val="dk2"/>
              </a:solidFill>
              <a:latin typeface="Open Sans"/>
              <a:ea typeface="Open Sans"/>
              <a:cs typeface="Open Sans"/>
              <a:sym typeface="Open Sans"/>
            </a:endParaRPr>
          </a:p>
          <a:p>
            <a:pPr indent="0" lvl="0" marL="0" rtl="0" algn="l">
              <a:lnSpc>
                <a:spcPct val="50000"/>
              </a:lnSpc>
              <a:spcBef>
                <a:spcPts val="0"/>
              </a:spcBef>
              <a:spcAft>
                <a:spcPts val="0"/>
              </a:spcAft>
              <a:buNone/>
            </a:pPr>
            <a:r>
              <a:t/>
            </a:r>
            <a:endParaRPr>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rPr lang="en">
                <a:solidFill>
                  <a:schemeClr val="dk2"/>
                </a:solidFill>
                <a:latin typeface="Open Sans"/>
                <a:ea typeface="Open Sans"/>
                <a:cs typeface="Open Sans"/>
                <a:sym typeface="Open Sans"/>
              </a:rPr>
              <a:t>   		1.</a:t>
            </a:r>
            <a:endParaRPr>
              <a:solidFill>
                <a:schemeClr val="dk2"/>
              </a:solidFill>
              <a:latin typeface="Open Sans"/>
              <a:ea typeface="Open Sans"/>
              <a:cs typeface="Open Sans"/>
              <a:sym typeface="Open Sans"/>
            </a:endParaRPr>
          </a:p>
          <a:p>
            <a:pPr indent="0" lvl="0" marL="0" rtl="0" algn="l">
              <a:lnSpc>
                <a:spcPct val="50000"/>
              </a:lnSpc>
              <a:spcBef>
                <a:spcPts val="0"/>
              </a:spcBef>
              <a:spcAft>
                <a:spcPts val="0"/>
              </a:spcAft>
              <a:buNone/>
            </a:pPr>
            <a:r>
              <a:rPr lang="en">
                <a:solidFill>
                  <a:schemeClr val="dk2"/>
                </a:solidFill>
                <a:latin typeface="Open Sans"/>
                <a:ea typeface="Open Sans"/>
                <a:cs typeface="Open Sans"/>
                <a:sym typeface="Open Sans"/>
              </a:rPr>
              <a:t>   </a:t>
            </a:r>
            <a:endParaRPr>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rPr lang="en">
                <a:solidFill>
                  <a:schemeClr val="dk2"/>
                </a:solidFill>
                <a:latin typeface="Open Sans"/>
                <a:ea typeface="Open Sans"/>
                <a:cs typeface="Open Sans"/>
                <a:sym typeface="Open Sans"/>
              </a:rPr>
              <a:t>   		2.</a:t>
            </a:r>
            <a:endParaRPr>
              <a:solidFill>
                <a:schemeClr val="dk2"/>
              </a:solidFill>
              <a:latin typeface="Open Sans"/>
              <a:ea typeface="Open Sans"/>
              <a:cs typeface="Open Sans"/>
              <a:sym typeface="Open Sans"/>
            </a:endParaRPr>
          </a:p>
          <a:p>
            <a:pPr indent="0" lvl="0" marL="0" rtl="0" algn="l">
              <a:lnSpc>
                <a:spcPct val="50000"/>
              </a:lnSpc>
              <a:spcBef>
                <a:spcPts val="0"/>
              </a:spcBef>
              <a:spcAft>
                <a:spcPts val="0"/>
              </a:spcAft>
              <a:buNone/>
            </a:pPr>
            <a:r>
              <a:t/>
            </a:r>
            <a:endParaRPr>
              <a:solidFill>
                <a:schemeClr val="dk2"/>
              </a:solidFill>
              <a:latin typeface="Open Sans"/>
              <a:ea typeface="Open Sans"/>
              <a:cs typeface="Open Sans"/>
              <a:sym typeface="Open Sans"/>
            </a:endParaRPr>
          </a:p>
          <a:p>
            <a:pPr indent="-317500" lvl="0" marL="457200" rtl="0" algn="l">
              <a:lnSpc>
                <a:spcPct val="115000"/>
              </a:lnSpc>
              <a:spcBef>
                <a:spcPts val="0"/>
              </a:spcBef>
              <a:spcAft>
                <a:spcPts val="0"/>
              </a:spcAft>
              <a:buClr>
                <a:schemeClr val="dk2"/>
              </a:buClr>
              <a:buSzPts val="1400"/>
              <a:buFont typeface="Open Sans"/>
              <a:buChar char="●"/>
            </a:pPr>
            <a:r>
              <a:rPr lang="en">
                <a:solidFill>
                  <a:schemeClr val="dk2"/>
                </a:solidFill>
                <a:latin typeface="Open Sans"/>
                <a:ea typeface="Open Sans"/>
                <a:cs typeface="Open Sans"/>
                <a:sym typeface="Open Sans"/>
              </a:rPr>
              <a:t>Onthoud dat niet alle strategieën voor iedereen even goed werken.</a:t>
            </a:r>
            <a:endParaRPr>
              <a:solidFill>
                <a:schemeClr val="dk2"/>
              </a:solidFill>
              <a:latin typeface="Open Sans"/>
              <a:ea typeface="Open Sans"/>
              <a:cs typeface="Open Sans"/>
              <a:sym typeface="Open Sans"/>
            </a:endParaRPr>
          </a:p>
          <a:p>
            <a:pPr indent="-317500" lvl="0" marL="914400" rtl="0" algn="l">
              <a:lnSpc>
                <a:spcPct val="115000"/>
              </a:lnSpc>
              <a:spcBef>
                <a:spcPts val="300"/>
              </a:spcBef>
              <a:spcAft>
                <a:spcPts val="0"/>
              </a:spcAft>
              <a:buClr>
                <a:schemeClr val="dk2"/>
              </a:buClr>
              <a:buSzPts val="1400"/>
              <a:buFont typeface="Open Sans"/>
              <a:buChar char="●"/>
            </a:pPr>
            <a:r>
              <a:rPr lang="en">
                <a:solidFill>
                  <a:schemeClr val="dk2"/>
                </a:solidFill>
                <a:latin typeface="Open Sans"/>
                <a:ea typeface="Open Sans"/>
                <a:cs typeface="Open Sans"/>
                <a:sym typeface="Open Sans"/>
              </a:rPr>
              <a:t>Wees bereid om verschillende dingen uit te proberen om de strategieën te vinden die voor jou het best werken.</a:t>
            </a:r>
            <a:endParaRPr>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a:solidFill>
                <a:schemeClr val="dk2"/>
              </a:solidFill>
              <a:latin typeface="Open Sans"/>
              <a:ea typeface="Open Sans"/>
              <a:cs typeface="Open Sans"/>
              <a:sym typeface="Open Sans"/>
            </a:endParaRPr>
          </a:p>
          <a:p>
            <a:pPr indent="0" lvl="0" marL="0" rtl="0" algn="l">
              <a:lnSpc>
                <a:spcPct val="150000"/>
              </a:lnSpc>
              <a:spcBef>
                <a:spcPts val="0"/>
              </a:spcBef>
              <a:spcAft>
                <a:spcPts val="0"/>
              </a:spcAft>
              <a:buNone/>
            </a:pPr>
            <a:r>
              <a:t/>
            </a:r>
            <a:endParaRPr>
              <a:solidFill>
                <a:schemeClr val="dk2"/>
              </a:solidFill>
              <a:latin typeface="Open Sans"/>
              <a:ea typeface="Open Sans"/>
              <a:cs typeface="Open Sans"/>
              <a:sym typeface="Open Sans"/>
            </a:endParaRPr>
          </a:p>
          <a:p>
            <a:pPr indent="0" lvl="0" marL="0" rtl="0" algn="l">
              <a:lnSpc>
                <a:spcPct val="150000"/>
              </a:lnSpc>
              <a:spcBef>
                <a:spcPts val="0"/>
              </a:spcBef>
              <a:spcAft>
                <a:spcPts val="0"/>
              </a:spcAft>
              <a:buNone/>
            </a:pPr>
            <a:r>
              <a:t/>
            </a:r>
            <a:endParaRPr>
              <a:solidFill>
                <a:schemeClr val="dk2"/>
              </a:solidFill>
              <a:latin typeface="Open Sans"/>
              <a:ea typeface="Open Sans"/>
              <a:cs typeface="Open Sans"/>
              <a:sym typeface="Open Sans"/>
            </a:endParaRPr>
          </a:p>
          <a:p>
            <a:pPr indent="0" lvl="0" marL="0" rtl="0" algn="l">
              <a:lnSpc>
                <a:spcPct val="150000"/>
              </a:lnSpc>
              <a:spcBef>
                <a:spcPts val="0"/>
              </a:spcBef>
              <a:spcAft>
                <a:spcPts val="0"/>
              </a:spcAft>
              <a:buNone/>
            </a:pPr>
            <a:r>
              <a:t/>
            </a:r>
            <a:endParaRPr>
              <a:solidFill>
                <a:schemeClr val="dk2"/>
              </a:solidFill>
              <a:latin typeface="Open Sans"/>
              <a:ea typeface="Open Sans"/>
              <a:cs typeface="Open Sans"/>
              <a:sym typeface="Open Sans"/>
            </a:endParaRPr>
          </a:p>
          <a:p>
            <a:pPr indent="0" lvl="0" marL="0" rtl="0" algn="l">
              <a:lnSpc>
                <a:spcPct val="115000"/>
              </a:lnSpc>
              <a:spcBef>
                <a:spcPts val="0"/>
              </a:spcBef>
              <a:spcAft>
                <a:spcPts val="1600"/>
              </a:spcAft>
              <a:buNone/>
            </a:pPr>
            <a:r>
              <a:t/>
            </a:r>
            <a:endParaRPr>
              <a:solidFill>
                <a:schemeClr val="dk2"/>
              </a:solidFill>
              <a:latin typeface="Open Sans"/>
              <a:ea typeface="Open Sans"/>
              <a:cs typeface="Open Sans"/>
              <a:sym typeface="Open Sans"/>
            </a:endParaRPr>
          </a:p>
        </p:txBody>
      </p:sp>
      <p:pic>
        <p:nvPicPr>
          <p:cNvPr id="316" name="Google Shape;316;p50"/>
          <p:cNvPicPr preferRelativeResize="0"/>
          <p:nvPr/>
        </p:nvPicPr>
        <p:blipFill rotWithShape="1">
          <a:blip r:embed="rId3">
            <a:alphaModFix/>
          </a:blip>
          <a:srcRect b="13413" l="13413" r="13406" t="13406"/>
          <a:stretch/>
        </p:blipFill>
        <p:spPr>
          <a:xfrm>
            <a:off x="7499650" y="111041"/>
            <a:ext cx="1319491" cy="583199"/>
          </a:xfrm>
          <a:prstGeom prst="rect">
            <a:avLst/>
          </a:prstGeom>
          <a:noFill/>
          <a:ln>
            <a:noFill/>
          </a:ln>
        </p:spPr>
      </p:pic>
      <p:sp>
        <p:nvSpPr>
          <p:cNvPr id="317" name="Google Shape;317;p50"/>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rgbClr val="666666"/>
                </a:solidFill>
                <a:latin typeface="Open Sans"/>
                <a:ea typeface="Open Sans"/>
                <a:cs typeface="Open Sans"/>
                <a:sym typeface="Open Sans"/>
              </a:rPr>
              <a:t>© 2022 Turnitin LLC. Alle rechten voorbehouden.</a:t>
            </a:r>
            <a:endParaRPr sz="600">
              <a:solidFill>
                <a:srgbClr val="666666"/>
              </a:solidFill>
              <a:latin typeface="Open Sans"/>
              <a:ea typeface="Open Sans"/>
              <a:cs typeface="Open Sans"/>
              <a:sym typeface="Open Sans"/>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p51"/>
          <p:cNvSpPr txBox="1"/>
          <p:nvPr>
            <p:ph type="title"/>
          </p:nvPr>
        </p:nvSpPr>
        <p:spPr>
          <a:xfrm>
            <a:off x="763200" y="2253600"/>
            <a:ext cx="4546800" cy="838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Bedankt.</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urnitin">
  <a:themeElements>
    <a:clrScheme name="Simple Light">
      <a:dk1>
        <a:srgbClr val="003C46"/>
      </a:dk1>
      <a:lt1>
        <a:srgbClr val="FFFFFF"/>
      </a:lt1>
      <a:dk2>
        <a:srgbClr val="575757"/>
      </a:dk2>
      <a:lt2>
        <a:srgbClr val="0096FF"/>
      </a:lt2>
      <a:accent1>
        <a:srgbClr val="EFF4F3"/>
      </a:accent1>
      <a:accent2>
        <a:srgbClr val="C8C8C8"/>
      </a:accent2>
      <a:accent3>
        <a:srgbClr val="FFF099"/>
      </a:accent3>
      <a:accent4>
        <a:srgbClr val="FFE500"/>
      </a:accent4>
      <a:accent5>
        <a:srgbClr val="B2C4C7"/>
      </a:accent5>
      <a:accent6>
        <a:srgbClr val="7F9DA2"/>
      </a:accent6>
      <a:hlink>
        <a:srgbClr val="0096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